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Barlow Semi Condensed Light"/>
      <p:regular r:id="rId17"/>
      <p:bold r:id="rId18"/>
      <p:italic r:id="rId19"/>
      <p:boldItalic r:id="rId20"/>
    </p:embeddedFont>
    <p:embeddedFont>
      <p:font typeface="Fjalla One"/>
      <p:regular r:id="rId21"/>
    </p:embeddedFont>
    <p:embeddedFont>
      <p:font typeface="Barlow Semi Condensed Medium"/>
      <p:regular r:id="rId22"/>
      <p:bold r:id="rId23"/>
      <p:italic r:id="rId24"/>
      <p:boldItalic r:id="rId25"/>
    </p:embeddedFont>
    <p:embeddedFont>
      <p:font typeface="Barlow Semi Condensed"/>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BarlowSemiCondensedLight-boldItalic.fntdata"/><Relationship Id="rId22" Type="http://schemas.openxmlformats.org/officeDocument/2006/relationships/font" Target="fonts/BarlowSemiCondensedMedium-regular.fntdata"/><Relationship Id="rId21" Type="http://schemas.openxmlformats.org/officeDocument/2006/relationships/font" Target="fonts/FjallaOne-regular.fntdata"/><Relationship Id="rId24" Type="http://schemas.openxmlformats.org/officeDocument/2006/relationships/font" Target="fonts/BarlowSemiCondensedMedium-italic.fntdata"/><Relationship Id="rId23" Type="http://schemas.openxmlformats.org/officeDocument/2006/relationships/font" Target="fonts/BarlowSemiCondensed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arlowSemiCondensed-regular.fntdata"/><Relationship Id="rId25" Type="http://schemas.openxmlformats.org/officeDocument/2006/relationships/font" Target="fonts/BarlowSemiCondensedMedium-boldItalic.fntdata"/><Relationship Id="rId28" Type="http://schemas.openxmlformats.org/officeDocument/2006/relationships/font" Target="fonts/BarlowSemiCondensed-italic.fntdata"/><Relationship Id="rId27" Type="http://schemas.openxmlformats.org/officeDocument/2006/relationships/font" Target="fonts/BarlowSemiCondensed-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arlowSemiCondensed-boldItalic.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BarlowSemiCondensedLight-regular.fntdata"/><Relationship Id="rId16" Type="http://schemas.openxmlformats.org/officeDocument/2006/relationships/slide" Target="slides/slide12.xml"/><Relationship Id="rId19" Type="http://schemas.openxmlformats.org/officeDocument/2006/relationships/font" Target="fonts/BarlowSemiCondensedLight-italic.fntdata"/><Relationship Id="rId18" Type="http://schemas.openxmlformats.org/officeDocument/2006/relationships/font" Target="fonts/BarlowSemiCondensedLight-bold.fntdata"/></Relationships>
</file>

<file path=ppt/media/image1.jp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2" name="Shape 1682"/>
        <p:cNvGrpSpPr/>
        <p:nvPr/>
      </p:nvGrpSpPr>
      <p:grpSpPr>
        <a:xfrm>
          <a:off x="0" y="0"/>
          <a:ext cx="0" cy="0"/>
          <a:chOff x="0" y="0"/>
          <a:chExt cx="0" cy="0"/>
        </a:xfrm>
      </p:grpSpPr>
      <p:sp>
        <p:nvSpPr>
          <p:cNvPr id="1683" name="Google Shape;16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84" name="Google Shape;16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6" name="Shape 2016"/>
        <p:cNvGrpSpPr/>
        <p:nvPr/>
      </p:nvGrpSpPr>
      <p:grpSpPr>
        <a:xfrm>
          <a:off x="0" y="0"/>
          <a:ext cx="0" cy="0"/>
          <a:chOff x="0" y="0"/>
          <a:chExt cx="0" cy="0"/>
        </a:xfrm>
      </p:grpSpPr>
      <p:sp>
        <p:nvSpPr>
          <p:cNvPr id="2017" name="Google Shape;2017;g33933d5d682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8" name="Google Shape;2018;g33933d5d682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2" name="Shape 2022"/>
        <p:cNvGrpSpPr/>
        <p:nvPr/>
      </p:nvGrpSpPr>
      <p:grpSpPr>
        <a:xfrm>
          <a:off x="0" y="0"/>
          <a:ext cx="0" cy="0"/>
          <a:chOff x="0" y="0"/>
          <a:chExt cx="0" cy="0"/>
        </a:xfrm>
      </p:grpSpPr>
      <p:sp>
        <p:nvSpPr>
          <p:cNvPr id="2023" name="Google Shape;2023;g33933d5d682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4" name="Google Shape;2024;g33933d5d682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6" name="Shape 2266"/>
        <p:cNvGrpSpPr/>
        <p:nvPr/>
      </p:nvGrpSpPr>
      <p:grpSpPr>
        <a:xfrm>
          <a:off x="0" y="0"/>
          <a:ext cx="0" cy="0"/>
          <a:chOff x="0" y="0"/>
          <a:chExt cx="0" cy="0"/>
        </a:xfrm>
      </p:grpSpPr>
      <p:sp>
        <p:nvSpPr>
          <p:cNvPr id="2267" name="Google Shape;2267;g8714a43093_5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8" name="Google Shape;2268;g8714a43093_5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9" name="Shape 1689"/>
        <p:cNvGrpSpPr/>
        <p:nvPr/>
      </p:nvGrpSpPr>
      <p:grpSpPr>
        <a:xfrm>
          <a:off x="0" y="0"/>
          <a:ext cx="0" cy="0"/>
          <a:chOff x="0" y="0"/>
          <a:chExt cx="0" cy="0"/>
        </a:xfrm>
      </p:grpSpPr>
      <p:sp>
        <p:nvSpPr>
          <p:cNvPr id="1690" name="Google Shape;1690;g804e9800b4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1" name="Google Shape;1691;g804e9800b4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8" name="Shape 1948"/>
        <p:cNvGrpSpPr/>
        <p:nvPr/>
      </p:nvGrpSpPr>
      <p:grpSpPr>
        <a:xfrm>
          <a:off x="0" y="0"/>
          <a:ext cx="0" cy="0"/>
          <a:chOff x="0" y="0"/>
          <a:chExt cx="0" cy="0"/>
        </a:xfrm>
      </p:grpSpPr>
      <p:sp>
        <p:nvSpPr>
          <p:cNvPr id="1949" name="Google Shape;1949;g8714a43093_3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0" name="Google Shape;1950;g8714a43093_3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4" name="Shape 1954"/>
        <p:cNvGrpSpPr/>
        <p:nvPr/>
      </p:nvGrpSpPr>
      <p:grpSpPr>
        <a:xfrm>
          <a:off x="0" y="0"/>
          <a:ext cx="0" cy="0"/>
          <a:chOff x="0" y="0"/>
          <a:chExt cx="0" cy="0"/>
        </a:xfrm>
      </p:grpSpPr>
      <p:sp>
        <p:nvSpPr>
          <p:cNvPr id="1955" name="Google Shape;1955;g804e9800b4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6" name="Google Shape;1956;g804e9800b4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3" name="Shape 1963"/>
        <p:cNvGrpSpPr/>
        <p:nvPr/>
      </p:nvGrpSpPr>
      <p:grpSpPr>
        <a:xfrm>
          <a:off x="0" y="0"/>
          <a:ext cx="0" cy="0"/>
          <a:chOff x="0" y="0"/>
          <a:chExt cx="0" cy="0"/>
        </a:xfrm>
      </p:grpSpPr>
      <p:sp>
        <p:nvSpPr>
          <p:cNvPr id="1964" name="Google Shape;1964;g33933d5d68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5" name="Google Shape;1965;g33933d5d68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9" name="Shape 1969"/>
        <p:cNvGrpSpPr/>
        <p:nvPr/>
      </p:nvGrpSpPr>
      <p:grpSpPr>
        <a:xfrm>
          <a:off x="0" y="0"/>
          <a:ext cx="0" cy="0"/>
          <a:chOff x="0" y="0"/>
          <a:chExt cx="0" cy="0"/>
        </a:xfrm>
      </p:grpSpPr>
      <p:sp>
        <p:nvSpPr>
          <p:cNvPr id="1970" name="Google Shape;1970;g804e9800b4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1" name="Google Shape;1971;g804e9800b4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2" name="Shape 1982"/>
        <p:cNvGrpSpPr/>
        <p:nvPr/>
      </p:nvGrpSpPr>
      <p:grpSpPr>
        <a:xfrm>
          <a:off x="0" y="0"/>
          <a:ext cx="0" cy="0"/>
          <a:chOff x="0" y="0"/>
          <a:chExt cx="0" cy="0"/>
        </a:xfrm>
      </p:grpSpPr>
      <p:sp>
        <p:nvSpPr>
          <p:cNvPr id="1983" name="Google Shape;1983;g33933d5d68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4" name="Google Shape;1984;g33933d5d68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6" name="Shape 1996"/>
        <p:cNvGrpSpPr/>
        <p:nvPr/>
      </p:nvGrpSpPr>
      <p:grpSpPr>
        <a:xfrm>
          <a:off x="0" y="0"/>
          <a:ext cx="0" cy="0"/>
          <a:chOff x="0" y="0"/>
          <a:chExt cx="0" cy="0"/>
        </a:xfrm>
      </p:grpSpPr>
      <p:sp>
        <p:nvSpPr>
          <p:cNvPr id="1997" name="Google Shape;1997;g33933d5d682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8" name="Google Shape;1998;g33933d5d682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0" name="Shape 2010"/>
        <p:cNvGrpSpPr/>
        <p:nvPr/>
      </p:nvGrpSpPr>
      <p:grpSpPr>
        <a:xfrm>
          <a:off x="0" y="0"/>
          <a:ext cx="0" cy="0"/>
          <a:chOff x="0" y="0"/>
          <a:chExt cx="0" cy="0"/>
        </a:xfrm>
      </p:grpSpPr>
      <p:sp>
        <p:nvSpPr>
          <p:cNvPr id="2011" name="Google Shape;2011;g33933d5d682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2" name="Google Shape;2012;g33933d5d682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 name="Shape 7"/>
        <p:cNvGrpSpPr/>
        <p:nvPr/>
      </p:nvGrpSpPr>
      <p:grpSpPr>
        <a:xfrm>
          <a:off x="0" y="0"/>
          <a:ext cx="0" cy="0"/>
          <a:chOff x="0" y="0"/>
          <a:chExt cx="0" cy="0"/>
        </a:xfrm>
      </p:grpSpPr>
      <p:sp>
        <p:nvSpPr>
          <p:cNvPr id="8" name="Google Shape;8;p2"/>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9" name="Google Shape;9;p2"/>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0" name="Google Shape;10;p2"/>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5"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11"/>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551" name="Google Shape;551;p11"/>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11"/>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11"/>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11"/>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555" name="Google Shape;555;p11"/>
          <p:cNvGrpSpPr/>
          <p:nvPr/>
        </p:nvGrpSpPr>
        <p:grpSpPr>
          <a:xfrm flipH="1" rot="5400000">
            <a:off x="7407333" y="1284925"/>
            <a:ext cx="581800" cy="582350"/>
            <a:chOff x="8064275" y="887850"/>
            <a:chExt cx="581800" cy="582350"/>
          </a:xfrm>
        </p:grpSpPr>
        <p:sp>
          <p:nvSpPr>
            <p:cNvPr id="556" name="Google Shape;556;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1"/>
          <p:cNvGrpSpPr/>
          <p:nvPr/>
        </p:nvGrpSpPr>
        <p:grpSpPr>
          <a:xfrm flipH="1" rot="5400000">
            <a:off x="7869720" y="2754200"/>
            <a:ext cx="292025" cy="292575"/>
            <a:chOff x="7353050" y="316275"/>
            <a:chExt cx="292025" cy="292575"/>
          </a:xfrm>
        </p:grpSpPr>
        <p:sp>
          <p:nvSpPr>
            <p:cNvPr id="563" name="Google Shape;563;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1"/>
          <p:cNvGrpSpPr/>
          <p:nvPr/>
        </p:nvGrpSpPr>
        <p:grpSpPr>
          <a:xfrm flipH="1" rot="5400000">
            <a:off x="8012458" y="178175"/>
            <a:ext cx="175000" cy="175000"/>
            <a:chOff x="8792300" y="321275"/>
            <a:chExt cx="175000" cy="175000"/>
          </a:xfrm>
        </p:grpSpPr>
        <p:sp>
          <p:nvSpPr>
            <p:cNvPr id="568" name="Google Shape;568;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11"/>
          <p:cNvGrpSpPr/>
          <p:nvPr/>
        </p:nvGrpSpPr>
        <p:grpSpPr>
          <a:xfrm flipH="1" rot="5400000">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83" name="Google Shape;583;p11"/>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584" name="Google Shape;584;p11"/>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585" name="Google Shape;585;p11"/>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1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1"/>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2"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3" name="Shape 623"/>
        <p:cNvGrpSpPr/>
        <p:nvPr/>
      </p:nvGrpSpPr>
      <p:grpSpPr>
        <a:xfrm>
          <a:off x="0" y="0"/>
          <a:ext cx="0" cy="0"/>
          <a:chOff x="0" y="0"/>
          <a:chExt cx="0" cy="0"/>
        </a:xfrm>
      </p:grpSpPr>
      <p:sp>
        <p:nvSpPr>
          <p:cNvPr id="624" name="Google Shape;624;p13"/>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625" name="Google Shape;625;p13"/>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6" name="Google Shape;626;p13"/>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7" name="Google Shape;627;p13"/>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8" name="Google Shape;628;p13"/>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9" name="Google Shape;629;p13"/>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0" name="Google Shape;630;p13"/>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1" name="Google Shape;631;p13"/>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2" name="Google Shape;632;p13"/>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3" name="Google Shape;633;p13"/>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637" name="Shape 637"/>
        <p:cNvGrpSpPr/>
        <p:nvPr/>
      </p:nvGrpSpPr>
      <p:grpSpPr>
        <a:xfrm>
          <a:off x="0" y="0"/>
          <a:ext cx="0" cy="0"/>
          <a:chOff x="0" y="0"/>
          <a:chExt cx="0" cy="0"/>
        </a:xfrm>
      </p:grpSpPr>
      <p:sp>
        <p:nvSpPr>
          <p:cNvPr id="638" name="Google Shape;638;p14"/>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39" name="Google Shape;639;p14"/>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0" name="Google Shape;640;p14"/>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1" name="Google Shape;641;p14"/>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2" name="Google Shape;642;p14"/>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3" name="Google Shape;643;p14"/>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4" name="Google Shape;644;p14"/>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647" name="Google Shape;647;p14"/>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665" name="Shape 665"/>
        <p:cNvGrpSpPr/>
        <p:nvPr/>
      </p:nvGrpSpPr>
      <p:grpSpPr>
        <a:xfrm>
          <a:off x="0" y="0"/>
          <a:ext cx="0" cy="0"/>
          <a:chOff x="0" y="0"/>
          <a:chExt cx="0" cy="0"/>
        </a:xfrm>
      </p:grpSpPr>
      <p:sp>
        <p:nvSpPr>
          <p:cNvPr id="666" name="Google Shape;666;p15"/>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7" name="Google Shape;667;p15"/>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68" name="Google Shape;668;p15"/>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69" name="Google Shape;669;p15"/>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0" name="Google Shape;670;p15"/>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1" name="Google Shape;671;p15"/>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2" name="Google Shape;672;p15"/>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3" name="Google Shape;673;p15"/>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4" name="Google Shape;674;p15"/>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675" name="Google Shape;675;p15"/>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676" name="Google Shape;676;p15"/>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15"/>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4" name="Google Shape;694;p15"/>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71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713" name="Google Shape;713;p16"/>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714" name="Google Shape;714;p16"/>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7" name="Google Shape;727;p16"/>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728" name="Google Shape;728;p16"/>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5" name="Google Shape;755;p16"/>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6" name="Google Shape;756;p16"/>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7" name="Google Shape;757;p16"/>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758" name="Google Shape;758;p16"/>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759" name="Google Shape;759;p16"/>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760" name="Shape 760"/>
        <p:cNvGrpSpPr/>
        <p:nvPr/>
      </p:nvGrpSpPr>
      <p:grpSpPr>
        <a:xfrm>
          <a:off x="0" y="0"/>
          <a:ext cx="0" cy="0"/>
          <a:chOff x="0" y="0"/>
          <a:chExt cx="0" cy="0"/>
        </a:xfrm>
      </p:grpSpPr>
      <p:sp>
        <p:nvSpPr>
          <p:cNvPr id="761" name="Google Shape;761;p17"/>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3" name="Google Shape;763;p17"/>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4" name="Google Shape;764;p17"/>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5" name="Google Shape;765;p17"/>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766" name="Google Shape;766;p17"/>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7" name="Google Shape;767;p17"/>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8" name="Google Shape;768;p17"/>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9" name="Google Shape;769;p17"/>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0" name="Google Shape;770;p17"/>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1" name="Google Shape;771;p17"/>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2" name="Google Shape;772;p17"/>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3" name="Google Shape;773;p17"/>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774" name="Google Shape;774;p17"/>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775" name="Google Shape;775;p17"/>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776" name="Google Shape;776;p17"/>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777" name="Google Shape;777;p17"/>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6" name="Google Shape;806;p17"/>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807" name="Google Shape;807;p17"/>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808" name="Google Shape;808;p17"/>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17"/>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840" name="Shape 840"/>
        <p:cNvGrpSpPr/>
        <p:nvPr/>
      </p:nvGrpSpPr>
      <p:grpSpPr>
        <a:xfrm>
          <a:off x="0" y="0"/>
          <a:ext cx="0" cy="0"/>
          <a:chOff x="0" y="0"/>
          <a:chExt cx="0" cy="0"/>
        </a:xfrm>
      </p:grpSpPr>
      <p:sp>
        <p:nvSpPr>
          <p:cNvPr id="841" name="Google Shape;841;p18"/>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843" name="Google Shape;843;p18"/>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844" name="Google Shape;844;p18"/>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845" name="Google Shape;845;p18"/>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2" name="Google Shape;862;p18"/>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9" name="Google Shape;879;p18"/>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8"/>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8"/>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8"/>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911" name="Shape 911"/>
        <p:cNvGrpSpPr/>
        <p:nvPr/>
      </p:nvGrpSpPr>
      <p:grpSpPr>
        <a:xfrm>
          <a:off x="0" y="0"/>
          <a:ext cx="0" cy="0"/>
          <a:chOff x="0" y="0"/>
          <a:chExt cx="0" cy="0"/>
        </a:xfrm>
      </p:grpSpPr>
      <p:sp>
        <p:nvSpPr>
          <p:cNvPr id="912" name="Google Shape;912;p19"/>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p:txBody>
      </p:sp>
      <p:sp>
        <p:nvSpPr>
          <p:cNvPr id="913" name="Google Shape;913;p19"/>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p:txBody>
      </p:sp>
      <p:sp>
        <p:nvSpPr>
          <p:cNvPr id="914" name="Google Shape;914;p19"/>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19"/>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9"/>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9"/>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19" name="Google Shape;919;p19"/>
          <p:cNvGrpSpPr/>
          <p:nvPr/>
        </p:nvGrpSpPr>
        <p:grpSpPr>
          <a:xfrm flipH="1" rot="5400000">
            <a:off x="7407333" y="1284925"/>
            <a:ext cx="581800" cy="582350"/>
            <a:chOff x="8064275" y="887850"/>
            <a:chExt cx="581800" cy="582350"/>
          </a:xfrm>
        </p:grpSpPr>
        <p:sp>
          <p:nvSpPr>
            <p:cNvPr id="920" name="Google Shape;920;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9"/>
          <p:cNvGrpSpPr/>
          <p:nvPr/>
        </p:nvGrpSpPr>
        <p:grpSpPr>
          <a:xfrm flipH="1" rot="5400000">
            <a:off x="7869720" y="2754200"/>
            <a:ext cx="292025" cy="292575"/>
            <a:chOff x="7353050" y="316275"/>
            <a:chExt cx="292025" cy="292575"/>
          </a:xfrm>
        </p:grpSpPr>
        <p:sp>
          <p:nvSpPr>
            <p:cNvPr id="927" name="Google Shape;927;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19"/>
          <p:cNvGrpSpPr/>
          <p:nvPr/>
        </p:nvGrpSpPr>
        <p:grpSpPr>
          <a:xfrm flipH="1" rot="5400000">
            <a:off x="8012458" y="178175"/>
            <a:ext cx="175000" cy="175000"/>
            <a:chOff x="8792300" y="321275"/>
            <a:chExt cx="175000" cy="175000"/>
          </a:xfrm>
        </p:grpSpPr>
        <p:sp>
          <p:nvSpPr>
            <p:cNvPr id="932" name="Google Shape;932;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19"/>
          <p:cNvGrpSpPr/>
          <p:nvPr/>
        </p:nvGrpSpPr>
        <p:grpSpPr>
          <a:xfrm flipH="1" rot="5400000">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7" name="Google Shape;947;p19"/>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9"/>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9"/>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1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985" name="Shape 985"/>
        <p:cNvGrpSpPr/>
        <p:nvPr/>
      </p:nvGrpSpPr>
      <p:grpSpPr>
        <a:xfrm>
          <a:off x="0" y="0"/>
          <a:ext cx="0" cy="0"/>
          <a:chOff x="0" y="0"/>
          <a:chExt cx="0" cy="0"/>
        </a:xfrm>
      </p:grpSpPr>
      <p:sp>
        <p:nvSpPr>
          <p:cNvPr id="986" name="Google Shape;986;p20"/>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88" name="Google Shape;988;p20"/>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90" name="Google Shape;990;p20"/>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992" name="Google Shape;992;p20"/>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20"/>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20"/>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20"/>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96" name="Google Shape;996;p20"/>
          <p:cNvGrpSpPr/>
          <p:nvPr/>
        </p:nvGrpSpPr>
        <p:grpSpPr>
          <a:xfrm flipH="1" rot="5400000">
            <a:off x="7407333" y="1284925"/>
            <a:ext cx="581800" cy="582350"/>
            <a:chOff x="8064275" y="887850"/>
            <a:chExt cx="581800" cy="582350"/>
          </a:xfrm>
        </p:grpSpPr>
        <p:sp>
          <p:nvSpPr>
            <p:cNvPr id="997" name="Google Shape;997;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20"/>
          <p:cNvGrpSpPr/>
          <p:nvPr/>
        </p:nvGrpSpPr>
        <p:grpSpPr>
          <a:xfrm flipH="1" rot="5400000">
            <a:off x="7869720" y="2754200"/>
            <a:ext cx="292025" cy="292575"/>
            <a:chOff x="7353050" y="316275"/>
            <a:chExt cx="292025" cy="292575"/>
          </a:xfrm>
        </p:grpSpPr>
        <p:sp>
          <p:nvSpPr>
            <p:cNvPr id="1004" name="Google Shape;1004;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20"/>
          <p:cNvGrpSpPr/>
          <p:nvPr/>
        </p:nvGrpSpPr>
        <p:grpSpPr>
          <a:xfrm flipH="1" rot="5400000">
            <a:off x="8012458" y="178175"/>
            <a:ext cx="175000" cy="175000"/>
            <a:chOff x="8792300" y="321275"/>
            <a:chExt cx="175000" cy="175000"/>
          </a:xfrm>
        </p:grpSpPr>
        <p:sp>
          <p:nvSpPr>
            <p:cNvPr id="1009" name="Google Shape;1009;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20"/>
          <p:cNvGrpSpPr/>
          <p:nvPr/>
        </p:nvGrpSpPr>
        <p:grpSpPr>
          <a:xfrm flipH="1" rot="5400000">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4" name="Google Shape;1024;p20"/>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0"/>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0"/>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20"/>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8" name="Google Shape;48;p3"/>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9" name="Google Shape;49;p3"/>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 name="Google Shape;69;p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1062" name="Shape 1062"/>
        <p:cNvGrpSpPr/>
        <p:nvPr/>
      </p:nvGrpSpPr>
      <p:grpSpPr>
        <a:xfrm>
          <a:off x="0" y="0"/>
          <a:ext cx="0" cy="0"/>
          <a:chOff x="0" y="0"/>
          <a:chExt cx="0" cy="0"/>
        </a:xfrm>
      </p:grpSpPr>
      <p:sp>
        <p:nvSpPr>
          <p:cNvPr id="1063" name="Google Shape;1063;p21"/>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1"/>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21"/>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5" name="Google Shape;1085;p21"/>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6" name="Google Shape;1086;p21"/>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7" name="Google Shape;1087;p21"/>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8" name="Google Shape;1088;p21"/>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9" name="Google Shape;1089;p21"/>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1090"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1092" name="Google Shape;1092;p22"/>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6" name="Google Shape;1106;p22"/>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2"/>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22"/>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4" name="Google Shape;1134;p22"/>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5" name="Google Shape;1135;p22"/>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6" name="Google Shape;1136;p22"/>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7" name="Google Shape;1137;p22"/>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8" name="Google Shape;1138;p22"/>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1139" name="Shape 1139"/>
        <p:cNvGrpSpPr/>
        <p:nvPr/>
      </p:nvGrpSpPr>
      <p:grpSpPr>
        <a:xfrm>
          <a:off x="0" y="0"/>
          <a:ext cx="0" cy="0"/>
          <a:chOff x="0" y="0"/>
          <a:chExt cx="0" cy="0"/>
        </a:xfrm>
      </p:grpSpPr>
      <p:sp>
        <p:nvSpPr>
          <p:cNvPr id="1140" name="Google Shape;1140;p23"/>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41" name="Google Shape;1141;p23"/>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1142" name="Google Shape;1142;p23"/>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1143" name="Google Shape;1143;p23"/>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56" name="Google Shape;1156;p23"/>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157" name="Google Shape;1157;p23"/>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1183" name="Shape 1183"/>
        <p:cNvGrpSpPr/>
        <p:nvPr/>
      </p:nvGrpSpPr>
      <p:grpSpPr>
        <a:xfrm>
          <a:off x="0" y="0"/>
          <a:ext cx="0" cy="0"/>
          <a:chOff x="0" y="0"/>
          <a:chExt cx="0" cy="0"/>
        </a:xfrm>
      </p:grpSpPr>
      <p:sp>
        <p:nvSpPr>
          <p:cNvPr id="1184" name="Google Shape;1184;p24"/>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1186" name="Google Shape;1186;p24"/>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99" name="Google Shape;1199;p24"/>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24"/>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1226" name="Shape 1226"/>
        <p:cNvGrpSpPr/>
        <p:nvPr/>
      </p:nvGrpSpPr>
      <p:grpSpPr>
        <a:xfrm>
          <a:off x="0" y="0"/>
          <a:ext cx="0" cy="0"/>
          <a:chOff x="0" y="0"/>
          <a:chExt cx="0" cy="0"/>
        </a:xfrm>
      </p:grpSpPr>
      <p:cxnSp>
        <p:nvCxnSpPr>
          <p:cNvPr id="1227" name="Google Shape;1227;p25"/>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228" name="Google Shape;1228;p25"/>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229" name="Google Shape;1229;p25"/>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230" name="Google Shape;1230;p25"/>
          <p:cNvGrpSpPr/>
          <p:nvPr/>
        </p:nvGrpSpPr>
        <p:grpSpPr>
          <a:xfrm flipH="1">
            <a:off x="499400" y="959675"/>
            <a:ext cx="581800" cy="582350"/>
            <a:chOff x="8064275" y="887850"/>
            <a:chExt cx="581800" cy="582350"/>
          </a:xfrm>
        </p:grpSpPr>
        <p:sp>
          <p:nvSpPr>
            <p:cNvPr id="1231" name="Google Shape;1231;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25"/>
          <p:cNvGrpSpPr/>
          <p:nvPr/>
        </p:nvGrpSpPr>
        <p:grpSpPr>
          <a:xfrm flipH="1">
            <a:off x="1500400" y="388100"/>
            <a:ext cx="292025" cy="292575"/>
            <a:chOff x="7353050" y="316275"/>
            <a:chExt cx="292025" cy="292575"/>
          </a:xfrm>
        </p:grpSpPr>
        <p:sp>
          <p:nvSpPr>
            <p:cNvPr id="1238" name="Google Shape;1238;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25"/>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5"/>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5"/>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5"/>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5"/>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5"/>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 name="Google Shape;1248;p25"/>
          <p:cNvGrpSpPr/>
          <p:nvPr/>
        </p:nvGrpSpPr>
        <p:grpSpPr>
          <a:xfrm flipH="1">
            <a:off x="3527112" y="361100"/>
            <a:ext cx="175013" cy="27000"/>
            <a:chOff x="5662375" y="212375"/>
            <a:chExt cx="175013" cy="27000"/>
          </a:xfrm>
        </p:grpSpPr>
        <p:sp>
          <p:nvSpPr>
            <p:cNvPr id="1249" name="Google Shape;1249;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25"/>
          <p:cNvGrpSpPr/>
          <p:nvPr/>
        </p:nvGrpSpPr>
        <p:grpSpPr>
          <a:xfrm flipH="1">
            <a:off x="480412" y="242700"/>
            <a:ext cx="175013" cy="27000"/>
            <a:chOff x="5662375" y="212375"/>
            <a:chExt cx="175013" cy="27000"/>
          </a:xfrm>
        </p:grpSpPr>
        <p:sp>
          <p:nvSpPr>
            <p:cNvPr id="1253" name="Google Shape;1253;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25"/>
          <p:cNvGrpSpPr/>
          <p:nvPr/>
        </p:nvGrpSpPr>
        <p:grpSpPr>
          <a:xfrm flipH="1">
            <a:off x="901712" y="1653625"/>
            <a:ext cx="175013" cy="27000"/>
            <a:chOff x="5662375" y="212375"/>
            <a:chExt cx="175013" cy="27000"/>
          </a:xfrm>
        </p:grpSpPr>
        <p:sp>
          <p:nvSpPr>
            <p:cNvPr id="1257" name="Google Shape;1257;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0" name="Google Shape;1260;p25"/>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61" name="Google Shape;1261;p25"/>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62" name="Google Shape;1262;p25"/>
          <p:cNvGrpSpPr/>
          <p:nvPr/>
        </p:nvGrpSpPr>
        <p:grpSpPr>
          <a:xfrm rot="10800000">
            <a:off x="499400" y="3940925"/>
            <a:ext cx="581800" cy="582350"/>
            <a:chOff x="8064275" y="887850"/>
            <a:chExt cx="581800" cy="582350"/>
          </a:xfrm>
        </p:grpSpPr>
        <p:sp>
          <p:nvSpPr>
            <p:cNvPr id="1263" name="Google Shape;1263;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25"/>
          <p:cNvGrpSpPr/>
          <p:nvPr/>
        </p:nvGrpSpPr>
        <p:grpSpPr>
          <a:xfrm rot="10800000">
            <a:off x="1819575" y="4586750"/>
            <a:ext cx="292025" cy="292575"/>
            <a:chOff x="7353050" y="316275"/>
            <a:chExt cx="292025" cy="292575"/>
          </a:xfrm>
        </p:grpSpPr>
        <p:sp>
          <p:nvSpPr>
            <p:cNvPr id="1270" name="Google Shape;1270;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25"/>
          <p:cNvGrpSpPr/>
          <p:nvPr/>
        </p:nvGrpSpPr>
        <p:grpSpPr>
          <a:xfrm rot="10800000">
            <a:off x="212525" y="4645550"/>
            <a:ext cx="175000" cy="175000"/>
            <a:chOff x="8792300" y="321275"/>
            <a:chExt cx="175000" cy="175000"/>
          </a:xfrm>
        </p:grpSpPr>
        <p:sp>
          <p:nvSpPr>
            <p:cNvPr id="1275" name="Google Shape;1275;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25"/>
          <p:cNvGrpSpPr/>
          <p:nvPr/>
        </p:nvGrpSpPr>
        <p:grpSpPr>
          <a:xfrm rot="10800000">
            <a:off x="480412" y="4852325"/>
            <a:ext cx="175013" cy="27000"/>
            <a:chOff x="5662375" y="212375"/>
            <a:chExt cx="175013" cy="27000"/>
          </a:xfrm>
        </p:grpSpPr>
        <p:sp>
          <p:nvSpPr>
            <p:cNvPr id="1280" name="Google Shape;1280;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25"/>
          <p:cNvGrpSpPr/>
          <p:nvPr/>
        </p:nvGrpSpPr>
        <p:grpSpPr>
          <a:xfrm rot="10800000">
            <a:off x="1054112" y="3898600"/>
            <a:ext cx="175013" cy="27000"/>
            <a:chOff x="5662375" y="212375"/>
            <a:chExt cx="175013" cy="27000"/>
          </a:xfrm>
        </p:grpSpPr>
        <p:sp>
          <p:nvSpPr>
            <p:cNvPr id="1284" name="Google Shape;1284;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 name="Google Shape;1287;p25"/>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288" name="Shape 1288"/>
        <p:cNvGrpSpPr/>
        <p:nvPr/>
      </p:nvGrpSpPr>
      <p:grpSpPr>
        <a:xfrm>
          <a:off x="0" y="0"/>
          <a:ext cx="0" cy="0"/>
          <a:chOff x="0" y="0"/>
          <a:chExt cx="0" cy="0"/>
        </a:xfrm>
      </p:grpSpPr>
      <p:sp>
        <p:nvSpPr>
          <p:cNvPr id="1289" name="Google Shape;1289;p2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6"/>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6"/>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9" name="Google Shape;1309;p26"/>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1326"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1328" name="Google Shape;1328;p27"/>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1329" name="Google Shape;1329;p27"/>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1330" name="Google Shape;1330;p27"/>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1331" name="Google Shape;1331;p27"/>
          <p:cNvGrpSpPr/>
          <p:nvPr/>
        </p:nvGrpSpPr>
        <p:grpSpPr>
          <a:xfrm flipH="1" rot="5400000">
            <a:off x="7407333" y="1284925"/>
            <a:ext cx="581800" cy="582350"/>
            <a:chOff x="8064275" y="887850"/>
            <a:chExt cx="581800" cy="582350"/>
          </a:xfrm>
        </p:grpSpPr>
        <p:sp>
          <p:nvSpPr>
            <p:cNvPr id="1332" name="Google Shape;1332;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27"/>
          <p:cNvGrpSpPr/>
          <p:nvPr/>
        </p:nvGrpSpPr>
        <p:grpSpPr>
          <a:xfrm flipH="1" rot="5400000">
            <a:off x="7869720" y="2754200"/>
            <a:ext cx="292025" cy="292575"/>
            <a:chOff x="7353050" y="316275"/>
            <a:chExt cx="292025" cy="292575"/>
          </a:xfrm>
        </p:grpSpPr>
        <p:sp>
          <p:nvSpPr>
            <p:cNvPr id="1339" name="Google Shape;1339;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27"/>
          <p:cNvGrpSpPr/>
          <p:nvPr/>
        </p:nvGrpSpPr>
        <p:grpSpPr>
          <a:xfrm flipH="1" rot="5400000">
            <a:off x="8012458" y="178175"/>
            <a:ext cx="175000" cy="175000"/>
            <a:chOff x="8792300" y="321275"/>
            <a:chExt cx="175000" cy="175000"/>
          </a:xfrm>
        </p:grpSpPr>
        <p:sp>
          <p:nvSpPr>
            <p:cNvPr id="1344" name="Google Shape;1344;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7"/>
          <p:cNvGrpSpPr/>
          <p:nvPr/>
        </p:nvGrpSpPr>
        <p:grpSpPr>
          <a:xfrm flipH="1" rot="5400000">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9" name="Google Shape;1359;p27"/>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1360" name="Google Shape;1360;p27"/>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1361" name="Google Shape;1361;p27"/>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27"/>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7"/>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7"/>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7"/>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7"/>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7"/>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1397"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1400" name="Google Shape;1400;p28"/>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1418"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29"/>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2" name="Google Shape;1472;p29"/>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1473" name="Google Shape;1473;p29"/>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1474" name="Google Shape;1474;p29"/>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1478"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481" name="Google Shape;1481;p30"/>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482" name="Google Shape;1482;p30"/>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483" name="Google Shape;1483;p30"/>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2" name="Google Shape;1512;p30"/>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1513" name="Google Shape;1513;p30"/>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514" name="Google Shape;1514;p30"/>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3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 name="Shape 109"/>
        <p:cNvGrpSpPr/>
        <p:nvPr/>
      </p:nvGrpSpPr>
      <p:grpSpPr>
        <a:xfrm>
          <a:off x="0" y="0"/>
          <a:ext cx="0" cy="0"/>
          <a:chOff x="0" y="0"/>
          <a:chExt cx="0" cy="0"/>
        </a:xfrm>
      </p:grpSpPr>
      <p:sp>
        <p:nvSpPr>
          <p:cNvPr id="110" name="Google Shape;110;p4"/>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 name="Google Shape;135;p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9" name="Google Shape;169;p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71" name="Google Shape;171;p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1546"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31"/>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1553" name="Google Shape;1553;p31"/>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1554" name="Google Shape;1554;p31"/>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1555" name="Google Shape;1555;p31"/>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84" name="Google Shape;1584;p31"/>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1585" name="Google Shape;1585;p31"/>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1586" name="Google Shape;1586;p31"/>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3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8" name="Google Shape;1618;p31"/>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619" name="Shape 1619"/>
        <p:cNvGrpSpPr/>
        <p:nvPr/>
      </p:nvGrpSpPr>
      <p:grpSpPr>
        <a:xfrm>
          <a:off x="0" y="0"/>
          <a:ext cx="0" cy="0"/>
          <a:chOff x="0" y="0"/>
          <a:chExt cx="0" cy="0"/>
        </a:xfrm>
      </p:grpSpPr>
      <p:sp>
        <p:nvSpPr>
          <p:cNvPr id="1620" name="Google Shape;1620;p32"/>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1" name="Google Shape;1621;p32"/>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2" name="Google Shape;1622;p32"/>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2" name="Google Shape;1642;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76" name="Google Shape;1676;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677" name="Google Shape;1677;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678" name="Google Shape;1678;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5" name="Shape 175"/>
        <p:cNvGrpSpPr/>
        <p:nvPr/>
      </p:nvGrpSpPr>
      <p:grpSpPr>
        <a:xfrm>
          <a:off x="0" y="0"/>
          <a:ext cx="0" cy="0"/>
          <a:chOff x="0" y="0"/>
          <a:chExt cx="0" cy="0"/>
        </a:xfrm>
      </p:grpSpPr>
      <p:sp>
        <p:nvSpPr>
          <p:cNvPr id="176" name="Google Shape;176;p5"/>
          <p:cNvSpPr txBox="1"/>
          <p:nvPr>
            <p:ph type="title"/>
          </p:nvPr>
        </p:nvSpPr>
        <p:spPr>
          <a:xfrm>
            <a:off x="1833646" y="338325"/>
            <a:ext cx="54768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7" name="Google Shape;177;p5"/>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8" name="Google Shape;178;p5"/>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9" name="Google Shape;179;p5"/>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0" name="Google Shape;180;p5"/>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1" name="Google Shape;181;p5"/>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2" name="Google Shape;182;p5"/>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2" name="Google Shape;202;p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6" name="Google Shape;236;p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38" name="Google Shape;238;p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sp>
        <p:nvSpPr>
          <p:cNvPr id="243" name="Google Shape;243;p6"/>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 name="Google Shape;263;p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7" name="Google Shape;297;p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98" name="Google Shape;298;p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99" name="Google Shape;299;p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3" name="Shape 303"/>
        <p:cNvGrpSpPr/>
        <p:nvPr/>
      </p:nvGrpSpPr>
      <p:grpSpPr>
        <a:xfrm>
          <a:off x="0" y="0"/>
          <a:ext cx="0" cy="0"/>
          <a:chOff x="0" y="0"/>
          <a:chExt cx="0" cy="0"/>
        </a:xfrm>
      </p:grpSpPr>
      <p:sp>
        <p:nvSpPr>
          <p:cNvPr id="304" name="Google Shape;304;p7"/>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305" name="Google Shape;305;p7"/>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06" name="Google Shape;306;p7"/>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7"/>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08" name="Google Shape;308;p7"/>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7"/>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9" name="Google Shape;339;p7"/>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7"/>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6"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8"/>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8"/>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8"/>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8"/>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4" name="Google Shape;404;p8"/>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8"/>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8"/>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8"/>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8" name="Shape 438"/>
        <p:cNvGrpSpPr/>
        <p:nvPr/>
      </p:nvGrpSpPr>
      <p:grpSpPr>
        <a:xfrm>
          <a:off x="0" y="0"/>
          <a:ext cx="0" cy="0"/>
          <a:chOff x="0" y="0"/>
          <a:chExt cx="0" cy="0"/>
        </a:xfrm>
      </p:grpSpPr>
      <p:sp>
        <p:nvSpPr>
          <p:cNvPr id="439" name="Google Shape;439;p9"/>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441" name="Google Shape;441;p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4" name="Google Shape;474;p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75" name="Google Shape;475;p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1" name="Shape 501"/>
        <p:cNvGrpSpPr/>
        <p:nvPr/>
      </p:nvGrpSpPr>
      <p:grpSpPr>
        <a:xfrm>
          <a:off x="0" y="0"/>
          <a:ext cx="0" cy="0"/>
          <a:chOff x="0" y="0"/>
          <a:chExt cx="0" cy="0"/>
        </a:xfrm>
      </p:grpSpPr>
      <p:sp>
        <p:nvSpPr>
          <p:cNvPr id="502" name="Google Shape;502;p10"/>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503" name="Google Shape;503;p10"/>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10"/>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8" name="Google Shape;518;p10"/>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519" name="Google Shape;519;p10"/>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5" name="Shape 1685"/>
        <p:cNvGrpSpPr/>
        <p:nvPr/>
      </p:nvGrpSpPr>
      <p:grpSpPr>
        <a:xfrm>
          <a:off x="0" y="0"/>
          <a:ext cx="0" cy="0"/>
          <a:chOff x="0" y="0"/>
          <a:chExt cx="0" cy="0"/>
        </a:xfrm>
      </p:grpSpPr>
      <p:sp>
        <p:nvSpPr>
          <p:cNvPr id="1686" name="Google Shape;1686;p33"/>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5000"/>
              <a:t>Civic Hacks 2025: Re</a:t>
            </a:r>
            <a:endParaRPr sz="5000">
              <a:solidFill>
                <a:schemeClr val="dk2"/>
              </a:solidFill>
            </a:endParaRPr>
          </a:p>
        </p:txBody>
      </p:sp>
      <p:sp>
        <p:nvSpPr>
          <p:cNvPr id="1687" name="Google Shape;1687;p33"/>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2300"/>
              <a:t>Promoting sustainable deeds daily!</a:t>
            </a:r>
            <a:endParaRPr sz="2300">
              <a:solidFill>
                <a:schemeClr val="accent1"/>
              </a:solidFill>
            </a:endParaRPr>
          </a:p>
          <a:p>
            <a:pPr indent="0" lvl="0" marL="0" rtl="0" algn="r">
              <a:spcBef>
                <a:spcPts val="0"/>
              </a:spcBef>
              <a:spcAft>
                <a:spcPts val="0"/>
              </a:spcAft>
              <a:buClr>
                <a:schemeClr val="dk1"/>
              </a:buClr>
              <a:buSzPts val="1100"/>
              <a:buFont typeface="Arial"/>
              <a:buNone/>
            </a:pPr>
            <a:r>
              <a:t/>
            </a:r>
            <a:endParaRPr sz="2300">
              <a:solidFill>
                <a:schemeClr val="accent1"/>
              </a:solidFill>
            </a:endParaRPr>
          </a:p>
          <a:p>
            <a:pPr indent="0" lvl="0" marL="0" rtl="0" algn="r">
              <a:spcBef>
                <a:spcPts val="0"/>
              </a:spcBef>
              <a:spcAft>
                <a:spcPts val="0"/>
              </a:spcAft>
              <a:buNone/>
            </a:pPr>
            <a:r>
              <a:t/>
            </a:r>
            <a:endParaRPr sz="2300">
              <a:solidFill>
                <a:schemeClr val="accent1"/>
              </a:solidFill>
            </a:endParaRPr>
          </a:p>
        </p:txBody>
      </p:sp>
      <p:pic>
        <p:nvPicPr>
          <p:cNvPr id="1688" name="Google Shape;1688;p33"/>
          <p:cNvPicPr preferRelativeResize="0"/>
          <p:nvPr/>
        </p:nvPicPr>
        <p:blipFill rotWithShape="1">
          <a:blip r:embed="rId3">
            <a:alphaModFix/>
          </a:blip>
          <a:srcRect b="4379" l="0" r="0" t="0"/>
          <a:stretch/>
        </p:blipFill>
        <p:spPr>
          <a:xfrm>
            <a:off x="843175" y="789750"/>
            <a:ext cx="3476400" cy="3564000"/>
          </a:xfrm>
          <a:prstGeom prst="roundRect">
            <a:avLst>
              <a:gd fmla="val 17236" name="adj"/>
            </a:avLst>
          </a:prstGeom>
          <a:noFill/>
          <a:ln>
            <a:noFill/>
          </a:ln>
          <a:effectLst>
            <a:outerShdw blurRad="185738" rotWithShape="0" algn="bl" dir="2160000" dist="295275">
              <a:srgbClr val="000000">
                <a:alpha val="36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9" name="Shape 2019"/>
        <p:cNvGrpSpPr/>
        <p:nvPr/>
      </p:nvGrpSpPr>
      <p:grpSpPr>
        <a:xfrm>
          <a:off x="0" y="0"/>
          <a:ext cx="0" cy="0"/>
          <a:chOff x="0" y="0"/>
          <a:chExt cx="0" cy="0"/>
        </a:xfrm>
      </p:grpSpPr>
      <p:sp>
        <p:nvSpPr>
          <p:cNvPr id="2020" name="Google Shape;2020;p42"/>
          <p:cNvSpPr txBox="1"/>
          <p:nvPr>
            <p:ph type="title"/>
          </p:nvPr>
        </p:nvSpPr>
        <p:spPr>
          <a:xfrm>
            <a:off x="2971800" y="2554611"/>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Future Plans</a:t>
            </a:r>
            <a:endParaRPr sz="4700"/>
          </a:p>
        </p:txBody>
      </p:sp>
      <p:sp>
        <p:nvSpPr>
          <p:cNvPr id="2021" name="Google Shape;2021;p42"/>
          <p:cNvSpPr txBox="1"/>
          <p:nvPr>
            <p:ph idx="2" type="title"/>
          </p:nvPr>
        </p:nvSpPr>
        <p:spPr>
          <a:xfrm>
            <a:off x="2971800" y="143983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5" name="Shape 2025"/>
        <p:cNvGrpSpPr/>
        <p:nvPr/>
      </p:nvGrpSpPr>
      <p:grpSpPr>
        <a:xfrm>
          <a:off x="0" y="0"/>
          <a:ext cx="0" cy="0"/>
          <a:chOff x="0" y="0"/>
          <a:chExt cx="0" cy="0"/>
        </a:xfrm>
      </p:grpSpPr>
      <p:sp>
        <p:nvSpPr>
          <p:cNvPr id="2026" name="Google Shape;2026;p43"/>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What would we do with more time?</a:t>
            </a:r>
            <a:endParaRPr/>
          </a:p>
          <a:p>
            <a:pPr indent="0" lvl="0" marL="0" rtl="0" algn="ctr">
              <a:spcBef>
                <a:spcPts val="0"/>
              </a:spcBef>
              <a:spcAft>
                <a:spcPts val="0"/>
              </a:spcAft>
              <a:buNone/>
            </a:pPr>
            <a:r>
              <a:t/>
            </a:r>
            <a:endParaRPr/>
          </a:p>
        </p:txBody>
      </p:sp>
      <p:sp>
        <p:nvSpPr>
          <p:cNvPr id="2027" name="Google Shape;2027;p43"/>
          <p:cNvSpPr txBox="1"/>
          <p:nvPr>
            <p:ph idx="1" type="subTitle"/>
          </p:nvPr>
        </p:nvSpPr>
        <p:spPr>
          <a:xfrm>
            <a:off x="4690875" y="962175"/>
            <a:ext cx="3557100" cy="324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sz="1700"/>
              <a:t>f we had more time, we would…</a:t>
            </a:r>
            <a:endParaRPr sz="1700"/>
          </a:p>
          <a:p>
            <a:pPr indent="-323850" lvl="0" marL="457200" rtl="0" algn="l">
              <a:spcBef>
                <a:spcPts val="0"/>
              </a:spcBef>
              <a:spcAft>
                <a:spcPts val="0"/>
              </a:spcAft>
              <a:buSzPts val="1500"/>
              <a:buChar char="-"/>
            </a:pPr>
            <a:r>
              <a:rPr lang="en" sz="1700"/>
              <a:t>Add more verification through the use of location tracking </a:t>
            </a:r>
            <a:endParaRPr sz="1700"/>
          </a:p>
          <a:p>
            <a:pPr indent="0" lvl="0" marL="457200" rtl="0" algn="l">
              <a:spcBef>
                <a:spcPts val="0"/>
              </a:spcBef>
              <a:spcAft>
                <a:spcPts val="0"/>
              </a:spcAft>
              <a:buNone/>
            </a:pPr>
            <a:r>
              <a:t/>
            </a:r>
            <a:endParaRPr sz="1700"/>
          </a:p>
          <a:p>
            <a:pPr indent="-323850" lvl="0" marL="457200" rtl="0" algn="l">
              <a:spcBef>
                <a:spcPts val="0"/>
              </a:spcBef>
              <a:spcAft>
                <a:spcPts val="0"/>
              </a:spcAft>
              <a:buSzPts val="1500"/>
              <a:buChar char="-"/>
            </a:pPr>
            <a:r>
              <a:rPr lang="en" sz="1700"/>
              <a:t>Implement time-based notifications</a:t>
            </a:r>
            <a:endParaRPr sz="1700"/>
          </a:p>
          <a:p>
            <a:pPr indent="0" lvl="0" marL="457200" rtl="0" algn="l">
              <a:spcBef>
                <a:spcPts val="0"/>
              </a:spcBef>
              <a:spcAft>
                <a:spcPts val="0"/>
              </a:spcAft>
              <a:buNone/>
            </a:pPr>
            <a:r>
              <a:t/>
            </a:r>
            <a:endParaRPr sz="1700"/>
          </a:p>
          <a:p>
            <a:pPr indent="-323850" lvl="0" marL="457200" rtl="0" algn="l">
              <a:spcBef>
                <a:spcPts val="0"/>
              </a:spcBef>
              <a:spcAft>
                <a:spcPts val="0"/>
              </a:spcAft>
              <a:buSzPts val="1500"/>
              <a:buChar char="-"/>
            </a:pPr>
            <a:r>
              <a:rPr lang="en" sz="1700"/>
              <a:t>Continue developing and improving UI design</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 sz="1700"/>
              <a:t>Personalized learning paths through the use of AI</a:t>
            </a:r>
            <a:endParaRPr sz="1700"/>
          </a:p>
        </p:txBody>
      </p:sp>
      <p:grpSp>
        <p:nvGrpSpPr>
          <p:cNvPr id="2028" name="Google Shape;2028;p43"/>
          <p:cNvGrpSpPr/>
          <p:nvPr/>
        </p:nvGrpSpPr>
        <p:grpSpPr>
          <a:xfrm>
            <a:off x="899732" y="1213281"/>
            <a:ext cx="3584753" cy="2934361"/>
            <a:chOff x="845850" y="467825"/>
            <a:chExt cx="5996575" cy="4908600"/>
          </a:xfrm>
        </p:grpSpPr>
        <p:sp>
          <p:nvSpPr>
            <p:cNvPr id="2029" name="Google Shape;2029;p43"/>
            <p:cNvSpPr/>
            <p:nvPr/>
          </p:nvSpPr>
          <p:spPr>
            <a:xfrm>
              <a:off x="845850" y="467825"/>
              <a:ext cx="5996575" cy="4814800"/>
            </a:xfrm>
            <a:custGeom>
              <a:rect b="b" l="l" r="r" t="t"/>
              <a:pathLst>
                <a:path extrusionOk="0" h="192592" w="239863">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3"/>
            <p:cNvSpPr/>
            <p:nvPr/>
          </p:nvSpPr>
          <p:spPr>
            <a:xfrm>
              <a:off x="1128725" y="467950"/>
              <a:ext cx="5369750" cy="4814475"/>
            </a:xfrm>
            <a:custGeom>
              <a:rect b="b" l="l" r="r" t="t"/>
              <a:pathLst>
                <a:path extrusionOk="0" h="192579" w="21479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a:off x="1895375" y="1994800"/>
              <a:ext cx="3780200" cy="1720575"/>
            </a:xfrm>
            <a:custGeom>
              <a:rect b="b" l="l" r="r" t="t"/>
              <a:pathLst>
                <a:path extrusionOk="0" h="68823" w="151208">
                  <a:moveTo>
                    <a:pt x="0" y="1"/>
                  </a:moveTo>
                  <a:lnTo>
                    <a:pt x="0" y="68822"/>
                  </a:lnTo>
                  <a:lnTo>
                    <a:pt x="151208" y="68822"/>
                  </a:lnTo>
                  <a:lnTo>
                    <a:pt x="1512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a:off x="2015100" y="3464625"/>
              <a:ext cx="3521450" cy="6450"/>
            </a:xfrm>
            <a:custGeom>
              <a:rect b="b" l="l" r="r" t="t"/>
              <a:pathLst>
                <a:path extrusionOk="0" h="258" w="140858">
                  <a:moveTo>
                    <a:pt x="1" y="0"/>
                  </a:moveTo>
                  <a:lnTo>
                    <a:pt x="1" y="257"/>
                  </a:lnTo>
                  <a:lnTo>
                    <a:pt x="140858" y="257"/>
                  </a:lnTo>
                  <a:lnTo>
                    <a:pt x="140858"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20119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2196725" y="3433275"/>
              <a:ext cx="7250" cy="34575"/>
            </a:xfrm>
            <a:custGeom>
              <a:rect b="b" l="l" r="r" t="t"/>
              <a:pathLst>
                <a:path extrusionOk="0" h="1383" w="290">
                  <a:moveTo>
                    <a:pt x="0" y="1"/>
                  </a:moveTo>
                  <a:lnTo>
                    <a:pt x="0"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2382350"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25680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27528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29384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31233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33089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3"/>
            <p:cNvSpPr/>
            <p:nvPr/>
          </p:nvSpPr>
          <p:spPr>
            <a:xfrm>
              <a:off x="34945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3"/>
            <p:cNvSpPr/>
            <p:nvPr/>
          </p:nvSpPr>
          <p:spPr>
            <a:xfrm>
              <a:off x="36794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38650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40498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42355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44211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46059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47915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49772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51620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53476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5532525"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2011900" y="2086425"/>
              <a:ext cx="6450" cy="1381425"/>
            </a:xfrm>
            <a:custGeom>
              <a:rect b="b" l="l" r="r" t="t"/>
              <a:pathLst>
                <a:path extrusionOk="0" h="55257" w="258">
                  <a:moveTo>
                    <a:pt x="0" y="0"/>
                  </a:moveTo>
                  <a:lnTo>
                    <a:pt x="0" y="55257"/>
                  </a:lnTo>
                  <a:lnTo>
                    <a:pt x="257" y="55257"/>
                  </a:lnTo>
                  <a:lnTo>
                    <a:pt x="257"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2015100" y="3464625"/>
              <a:ext cx="87625" cy="6450"/>
            </a:xfrm>
            <a:custGeom>
              <a:rect b="b" l="l" r="r" t="t"/>
              <a:pathLst>
                <a:path extrusionOk="0" h="258" w="3505">
                  <a:moveTo>
                    <a:pt x="1" y="0"/>
                  </a:moveTo>
                  <a:lnTo>
                    <a:pt x="1" y="257"/>
                  </a:lnTo>
                  <a:lnTo>
                    <a:pt x="3505" y="257"/>
                  </a:lnTo>
                  <a:lnTo>
                    <a:pt x="3505"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1917875" y="3188175"/>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1917875" y="2911725"/>
              <a:ext cx="97250" cy="7275"/>
            </a:xfrm>
            <a:custGeom>
              <a:rect b="b" l="l" r="r" t="t"/>
              <a:pathLst>
                <a:path extrusionOk="0" h="291" w="3890">
                  <a:moveTo>
                    <a:pt x="0" y="1"/>
                  </a:moveTo>
                  <a:lnTo>
                    <a:pt x="0" y="290"/>
                  </a:lnTo>
                  <a:lnTo>
                    <a:pt x="3890" y="290"/>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1917875" y="2636100"/>
              <a:ext cx="97250" cy="6450"/>
            </a:xfrm>
            <a:custGeom>
              <a:rect b="b" l="l" r="r" t="t"/>
              <a:pathLst>
                <a:path extrusionOk="0" h="258" w="3890">
                  <a:moveTo>
                    <a:pt x="0" y="0"/>
                  </a:moveTo>
                  <a:lnTo>
                    <a:pt x="0" y="257"/>
                  </a:lnTo>
                  <a:lnTo>
                    <a:pt x="3890" y="257"/>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3"/>
            <p:cNvSpPr/>
            <p:nvPr/>
          </p:nvSpPr>
          <p:spPr>
            <a:xfrm>
              <a:off x="1917875" y="2359650"/>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a:off x="1917875" y="2083200"/>
              <a:ext cx="97250" cy="6450"/>
            </a:xfrm>
            <a:custGeom>
              <a:rect b="b" l="l" r="r" t="t"/>
              <a:pathLst>
                <a:path extrusionOk="0" h="258" w="3890">
                  <a:moveTo>
                    <a:pt x="0" y="1"/>
                  </a:moveTo>
                  <a:lnTo>
                    <a:pt x="0" y="258"/>
                  </a:lnTo>
                  <a:lnTo>
                    <a:pt x="3890" y="258"/>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2093050" y="2349650"/>
              <a:ext cx="214600" cy="855725"/>
            </a:xfrm>
            <a:custGeom>
              <a:rect b="b" l="l" r="r" t="t"/>
              <a:pathLst>
                <a:path extrusionOk="0" h="34229" w="8584">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3"/>
            <p:cNvSpPr/>
            <p:nvPr/>
          </p:nvSpPr>
          <p:spPr>
            <a:xfrm>
              <a:off x="2277900" y="2349575"/>
              <a:ext cx="215375" cy="496275"/>
            </a:xfrm>
            <a:custGeom>
              <a:rect b="b" l="l" r="r" t="t"/>
              <a:pathLst>
                <a:path extrusionOk="0" h="19851" w="8615">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3"/>
            <p:cNvSpPr/>
            <p:nvPr/>
          </p:nvSpPr>
          <p:spPr>
            <a:xfrm>
              <a:off x="2463525" y="2625750"/>
              <a:ext cx="214600" cy="220300"/>
            </a:xfrm>
            <a:custGeom>
              <a:rect b="b" l="l" r="r" t="t"/>
              <a:pathLst>
                <a:path extrusionOk="0" h="8812" w="8584">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2648350" y="2625650"/>
              <a:ext cx="215400" cy="523975"/>
            </a:xfrm>
            <a:custGeom>
              <a:rect b="b" l="l" r="r" t="t"/>
              <a:pathLst>
                <a:path extrusionOk="0" h="20959" w="8616">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2834000" y="2349650"/>
              <a:ext cx="215375" cy="800275"/>
            </a:xfrm>
            <a:custGeom>
              <a:rect b="b" l="l" r="r" t="t"/>
              <a:pathLst>
                <a:path extrusionOk="0" h="32011" w="8615">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3018825" y="2072975"/>
              <a:ext cx="216200" cy="303350"/>
            </a:xfrm>
            <a:custGeom>
              <a:rect b="b" l="l" r="r" t="t"/>
              <a:pathLst>
                <a:path extrusionOk="0" h="12134" w="8648">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3205250" y="2073275"/>
              <a:ext cx="213800" cy="1270100"/>
            </a:xfrm>
            <a:custGeom>
              <a:rect b="b" l="l" r="r" t="t"/>
              <a:pathLst>
                <a:path extrusionOk="0" h="50804" w="8552">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3390100" y="3233525"/>
              <a:ext cx="215375" cy="109425"/>
            </a:xfrm>
            <a:custGeom>
              <a:rect b="b" l="l" r="r" t="t"/>
              <a:pathLst>
                <a:path extrusionOk="0" h="4377" w="8615">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3575725" y="3205775"/>
              <a:ext cx="214575" cy="54250"/>
            </a:xfrm>
            <a:custGeom>
              <a:rect b="b" l="l" r="r" t="t"/>
              <a:pathLst>
                <a:path extrusionOk="0" h="2170" w="8583">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3760550" y="3122975"/>
              <a:ext cx="215400" cy="109875"/>
            </a:xfrm>
            <a:custGeom>
              <a:rect b="b" l="l" r="r" t="t"/>
              <a:pathLst>
                <a:path extrusionOk="0" h="4395" w="8616">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3945375" y="3012600"/>
              <a:ext cx="216200" cy="137375"/>
            </a:xfrm>
            <a:custGeom>
              <a:rect b="b" l="l" r="r" t="t"/>
              <a:pathLst>
                <a:path extrusionOk="0" h="5495" w="8648">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4131025" y="3012275"/>
              <a:ext cx="215375" cy="82250"/>
            </a:xfrm>
            <a:custGeom>
              <a:rect b="b" l="l" r="r" t="t"/>
              <a:pathLst>
                <a:path extrusionOk="0" h="3290" w="8615">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4316650" y="3067625"/>
              <a:ext cx="215400" cy="137450"/>
            </a:xfrm>
            <a:custGeom>
              <a:rect b="b" l="l" r="r" t="t"/>
              <a:pathLst>
                <a:path extrusionOk="0" h="5498" w="8616">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4502275" y="2598425"/>
              <a:ext cx="215400" cy="606550"/>
            </a:xfrm>
            <a:custGeom>
              <a:rect b="b" l="l" r="r" t="t"/>
              <a:pathLst>
                <a:path extrusionOk="0" h="24262" w="8616">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4687125" y="2515100"/>
              <a:ext cx="215375" cy="109875"/>
            </a:xfrm>
            <a:custGeom>
              <a:rect b="b" l="l" r="r" t="t"/>
              <a:pathLst>
                <a:path extrusionOk="0" h="4395" w="8615">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4871950" y="2404650"/>
              <a:ext cx="216200" cy="137450"/>
            </a:xfrm>
            <a:custGeom>
              <a:rect b="b" l="l" r="r" t="t"/>
              <a:pathLst>
                <a:path extrusionOk="0" h="5498" w="8648">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5057575" y="2404650"/>
              <a:ext cx="216200" cy="137450"/>
            </a:xfrm>
            <a:custGeom>
              <a:rect b="b" l="l" r="r" t="t"/>
              <a:pathLst>
                <a:path extrusionOk="0" h="5498" w="8648">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5243225" y="2515200"/>
              <a:ext cx="215375" cy="137350"/>
            </a:xfrm>
            <a:custGeom>
              <a:rect b="b" l="l" r="r" t="t"/>
              <a:pathLst>
                <a:path extrusionOk="0" h="5494" w="8615">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2074575" y="3159250"/>
              <a:ext cx="65925" cy="65100"/>
            </a:xfrm>
            <a:custGeom>
              <a:rect b="b" l="l" r="r" t="t"/>
              <a:pathLst>
                <a:path extrusionOk="0" h="2604" w="2637">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2068150" y="3152000"/>
              <a:ext cx="78775" cy="78800"/>
            </a:xfrm>
            <a:custGeom>
              <a:rect b="b" l="l" r="r" t="t"/>
              <a:pathLst>
                <a:path extrusionOk="0" h="3152" w="3151">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2260200" y="2329925"/>
              <a:ext cx="65925" cy="65900"/>
            </a:xfrm>
            <a:custGeom>
              <a:rect b="b" l="l" r="r" t="t"/>
              <a:pathLst>
                <a:path extrusionOk="0" h="2636" w="2637">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2253775" y="2323475"/>
              <a:ext cx="78775" cy="78800"/>
            </a:xfrm>
            <a:custGeom>
              <a:rect b="b" l="l" r="r" t="t"/>
              <a:pathLst>
                <a:path extrusionOk="0" h="3152" w="3151">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3"/>
            <p:cNvSpPr/>
            <p:nvPr/>
          </p:nvSpPr>
          <p:spPr>
            <a:xfrm>
              <a:off x="2445850" y="2800025"/>
              <a:ext cx="65100" cy="65125"/>
            </a:xfrm>
            <a:custGeom>
              <a:rect b="b" l="l" r="r" t="t"/>
              <a:pathLst>
                <a:path extrusionOk="0" h="2605" w="2604">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2438600" y="2792800"/>
              <a:ext cx="78800" cy="78775"/>
            </a:xfrm>
            <a:custGeom>
              <a:rect b="b" l="l" r="r" t="t"/>
              <a:pathLst>
                <a:path extrusionOk="0" h="3151" w="3152">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2630675" y="2606350"/>
              <a:ext cx="65925" cy="65925"/>
            </a:xfrm>
            <a:custGeom>
              <a:rect b="b" l="l" r="r" t="t"/>
              <a:pathLst>
                <a:path extrusionOk="0" h="2637" w="2637">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2624250" y="2599925"/>
              <a:ext cx="78775" cy="78775"/>
            </a:xfrm>
            <a:custGeom>
              <a:rect b="b" l="l" r="r" t="t"/>
              <a:pathLst>
                <a:path extrusionOk="0" h="3151" w="3151">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2816300" y="3103800"/>
              <a:ext cx="65125" cy="65100"/>
            </a:xfrm>
            <a:custGeom>
              <a:rect b="b" l="l" r="r" t="t"/>
              <a:pathLst>
                <a:path extrusionOk="0" h="2604" w="2605">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2809875" y="3096550"/>
              <a:ext cx="78775" cy="79600"/>
            </a:xfrm>
            <a:custGeom>
              <a:rect b="b" l="l" r="r" t="t"/>
              <a:pathLst>
                <a:path extrusionOk="0" h="3184" w="3151">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3001150" y="2329925"/>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2994700" y="2323475"/>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3186775" y="2054275"/>
              <a:ext cx="65925" cy="65125"/>
            </a:xfrm>
            <a:custGeom>
              <a:rect b="b" l="l" r="r" t="t"/>
              <a:pathLst>
                <a:path extrusionOk="0" h="2605" w="2637">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3180350" y="2047050"/>
              <a:ext cx="78775" cy="78775"/>
            </a:xfrm>
            <a:custGeom>
              <a:rect b="b" l="l" r="r" t="t"/>
              <a:pathLst>
                <a:path extrusionOk="0" h="3151" w="3151">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3372400" y="3296650"/>
              <a:ext cx="65125" cy="65925"/>
            </a:xfrm>
            <a:custGeom>
              <a:rect b="b" l="l" r="r" t="t"/>
              <a:pathLst>
                <a:path extrusionOk="0" h="2637" w="2605">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3365175" y="3290225"/>
              <a:ext cx="79575" cy="78775"/>
            </a:xfrm>
            <a:custGeom>
              <a:rect b="b" l="l" r="r" t="t"/>
              <a:pathLst>
                <a:path extrusionOk="0" h="3151" w="3183">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3557250" y="3213900"/>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3550800" y="3207450"/>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3742875" y="3186575"/>
              <a:ext cx="65125" cy="65100"/>
            </a:xfrm>
            <a:custGeom>
              <a:rect b="b" l="l" r="r" t="t"/>
              <a:pathLst>
                <a:path extrusionOk="0" h="2604" w="2605">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3736450" y="3180150"/>
              <a:ext cx="78775" cy="78775"/>
            </a:xfrm>
            <a:custGeom>
              <a:rect b="b" l="l" r="r" t="t"/>
              <a:pathLst>
                <a:path extrusionOk="0" h="3151" w="3151">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3928500" y="3103800"/>
              <a:ext cx="65125" cy="65100"/>
            </a:xfrm>
            <a:custGeom>
              <a:rect b="b" l="l" r="r" t="t"/>
              <a:pathLst>
                <a:path extrusionOk="0" h="2604" w="2605">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3921275" y="3096550"/>
              <a:ext cx="78775" cy="79600"/>
            </a:xfrm>
            <a:custGeom>
              <a:rect b="b" l="l" r="r" t="t"/>
              <a:pathLst>
                <a:path extrusionOk="0" h="3184" w="3151">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4113350" y="2992900"/>
              <a:ext cx="65900" cy="65925"/>
            </a:xfrm>
            <a:custGeom>
              <a:rect b="b" l="l" r="r" t="t"/>
              <a:pathLst>
                <a:path extrusionOk="0" h="2637" w="2636">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4106900" y="2986475"/>
              <a:ext cx="78800" cy="78775"/>
            </a:xfrm>
            <a:custGeom>
              <a:rect b="b" l="l" r="r" t="t"/>
              <a:pathLst>
                <a:path extrusionOk="0" h="3151" w="3152">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4298975" y="3048350"/>
              <a:ext cx="65125" cy="65925"/>
            </a:xfrm>
            <a:custGeom>
              <a:rect b="b" l="l" r="r" t="t"/>
              <a:pathLst>
                <a:path extrusionOk="0" h="2637" w="2605">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4292550" y="3041925"/>
              <a:ext cx="78775" cy="78775"/>
            </a:xfrm>
            <a:custGeom>
              <a:rect b="b" l="l" r="r" t="t"/>
              <a:pathLst>
                <a:path extrusionOk="0" h="3151" w="3151">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4483800" y="3159250"/>
              <a:ext cx="65925" cy="65100"/>
            </a:xfrm>
            <a:custGeom>
              <a:rect b="b" l="l" r="r" t="t"/>
              <a:pathLst>
                <a:path extrusionOk="0" h="2604" w="2637">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4477375" y="3152000"/>
              <a:ext cx="78775" cy="78800"/>
            </a:xfrm>
            <a:custGeom>
              <a:rect b="b" l="l" r="r" t="t"/>
              <a:pathLst>
                <a:path extrusionOk="0" h="3152" w="3151">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4669450" y="2579025"/>
              <a:ext cx="65900" cy="65125"/>
            </a:xfrm>
            <a:custGeom>
              <a:rect b="b" l="l" r="r" t="t"/>
              <a:pathLst>
                <a:path extrusionOk="0" h="2605" w="2636">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4663000" y="2571800"/>
              <a:ext cx="78800" cy="78775"/>
            </a:xfrm>
            <a:custGeom>
              <a:rect b="b" l="l" r="r" t="t"/>
              <a:pathLst>
                <a:path extrusionOk="0" h="3151" w="3152">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4855075" y="2496275"/>
              <a:ext cx="65125" cy="65100"/>
            </a:xfrm>
            <a:custGeom>
              <a:rect b="b" l="l" r="r" t="t"/>
              <a:pathLst>
                <a:path extrusionOk="0" h="2604" w="2605">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4847850" y="2489025"/>
              <a:ext cx="79575" cy="78775"/>
            </a:xfrm>
            <a:custGeom>
              <a:rect b="b" l="l" r="r" t="t"/>
              <a:pathLst>
                <a:path extrusionOk="0" h="3151" w="3183">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5039900" y="2385375"/>
              <a:ext cx="65925" cy="65900"/>
            </a:xfrm>
            <a:custGeom>
              <a:rect b="b" l="l" r="r" t="t"/>
              <a:pathLst>
                <a:path extrusionOk="0" h="2636" w="2637">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5033475" y="2378925"/>
              <a:ext cx="78775" cy="78800"/>
            </a:xfrm>
            <a:custGeom>
              <a:rect b="b" l="l" r="r" t="t"/>
              <a:pathLst>
                <a:path extrusionOk="0" h="3152" w="3151">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5225525" y="2496275"/>
              <a:ext cx="65125" cy="65100"/>
            </a:xfrm>
            <a:custGeom>
              <a:rect b="b" l="l" r="r" t="t"/>
              <a:pathLst>
                <a:path extrusionOk="0" h="2604" w="2605">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5219100" y="2489025"/>
              <a:ext cx="78775" cy="78775"/>
            </a:xfrm>
            <a:custGeom>
              <a:rect b="b" l="l" r="r" t="t"/>
              <a:pathLst>
                <a:path extrusionOk="0" h="3151" w="3151">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5411175" y="2606350"/>
              <a:ext cx="65125" cy="65925"/>
            </a:xfrm>
            <a:custGeom>
              <a:rect b="b" l="l" r="r" t="t"/>
              <a:pathLst>
                <a:path extrusionOk="0" h="2637" w="2605">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5403950" y="2599925"/>
              <a:ext cx="78775" cy="78775"/>
            </a:xfrm>
            <a:custGeom>
              <a:rect b="b" l="l" r="r" t="t"/>
              <a:pathLst>
                <a:path extrusionOk="0" h="3151" w="3151">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5747875" y="1384075"/>
              <a:ext cx="105300" cy="3359925"/>
            </a:xfrm>
            <a:custGeom>
              <a:rect b="b" l="l" r="r" t="t"/>
              <a:pathLst>
                <a:path extrusionOk="0" h="134397" w="4212">
                  <a:moveTo>
                    <a:pt x="1" y="0"/>
                  </a:moveTo>
                  <a:lnTo>
                    <a:pt x="1" y="134396"/>
                  </a:lnTo>
                  <a:lnTo>
                    <a:pt x="4212" y="134396"/>
                  </a:lnTo>
                  <a:lnTo>
                    <a:pt x="4212"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5747875" y="1797925"/>
              <a:ext cx="105300" cy="856675"/>
            </a:xfrm>
            <a:custGeom>
              <a:rect b="b" l="l" r="r" t="t"/>
              <a:pathLst>
                <a:path extrusionOk="0" h="34267" w="4212">
                  <a:moveTo>
                    <a:pt x="1" y="0"/>
                  </a:moveTo>
                  <a:lnTo>
                    <a:pt x="1" y="34267"/>
                  </a:lnTo>
                  <a:lnTo>
                    <a:pt x="4212" y="34267"/>
                  </a:lnTo>
                  <a:lnTo>
                    <a:pt x="42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1797325" y="1384075"/>
              <a:ext cx="4055850" cy="205750"/>
            </a:xfrm>
            <a:custGeom>
              <a:rect b="b" l="l" r="r" t="t"/>
              <a:pathLst>
                <a:path extrusionOk="0" h="8230" w="162234">
                  <a:moveTo>
                    <a:pt x="1" y="0"/>
                  </a:moveTo>
                  <a:lnTo>
                    <a:pt x="1" y="8229"/>
                  </a:lnTo>
                  <a:lnTo>
                    <a:pt x="162234" y="8229"/>
                  </a:lnTo>
                  <a:lnTo>
                    <a:pt x="162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1797325" y="1652475"/>
              <a:ext cx="1042325" cy="164750"/>
            </a:xfrm>
            <a:custGeom>
              <a:rect b="b" l="l" r="r" t="t"/>
              <a:pathLst>
                <a:path extrusionOk="0" h="6590" w="41693">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1927525" y="1675775"/>
              <a:ext cx="65900" cy="100475"/>
            </a:xfrm>
            <a:custGeom>
              <a:rect b="b" l="l" r="r" t="t"/>
              <a:pathLst>
                <a:path extrusionOk="0" h="4019" w="2636">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2000650" y="1675775"/>
              <a:ext cx="55475" cy="100475"/>
            </a:xfrm>
            <a:custGeom>
              <a:rect b="b" l="l" r="r" t="t"/>
              <a:pathLst>
                <a:path extrusionOk="0" h="4019" w="2219">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2063325" y="1675775"/>
              <a:ext cx="49050" cy="100475"/>
            </a:xfrm>
            <a:custGeom>
              <a:rect b="b" l="l" r="r" t="t"/>
              <a:pathLst>
                <a:path extrusionOk="0" h="4019" w="1962">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2119575" y="1674975"/>
              <a:ext cx="47450" cy="102075"/>
            </a:xfrm>
            <a:custGeom>
              <a:rect b="b" l="l" r="r" t="t"/>
              <a:pathLst>
                <a:path extrusionOk="0" h="4083" w="1898">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2176625" y="1675775"/>
              <a:ext cx="49850" cy="100475"/>
            </a:xfrm>
            <a:custGeom>
              <a:rect b="b" l="l" r="r" t="t"/>
              <a:pathLst>
                <a:path extrusionOk="0" h="4019" w="1994">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2064125" y="1418625"/>
              <a:ext cx="2607750" cy="116550"/>
            </a:xfrm>
            <a:custGeom>
              <a:rect b="b" l="l" r="r" t="t"/>
              <a:pathLst>
                <a:path extrusionOk="0" h="4662" w="104310">
                  <a:moveTo>
                    <a:pt x="1" y="0"/>
                  </a:moveTo>
                  <a:lnTo>
                    <a:pt x="1" y="4661"/>
                  </a:lnTo>
                  <a:lnTo>
                    <a:pt x="104309" y="4661"/>
                  </a:lnTo>
                  <a:lnTo>
                    <a:pt x="104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2016725"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2202350"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2387975" y="3505600"/>
              <a:ext cx="176825" cy="81200"/>
            </a:xfrm>
            <a:custGeom>
              <a:rect b="b" l="l" r="r" t="t"/>
              <a:pathLst>
                <a:path extrusionOk="0" h="3248" w="7073">
                  <a:moveTo>
                    <a:pt x="1" y="1"/>
                  </a:moveTo>
                  <a:lnTo>
                    <a:pt x="1" y="3247"/>
                  </a:lnTo>
                  <a:lnTo>
                    <a:pt x="7073" y="3247"/>
                  </a:lnTo>
                  <a:lnTo>
                    <a:pt x="7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2573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2759250"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2944875" y="3505600"/>
              <a:ext cx="176025" cy="81200"/>
            </a:xfrm>
            <a:custGeom>
              <a:rect b="b" l="l" r="r" t="t"/>
              <a:pathLst>
                <a:path extrusionOk="0" h="3248" w="7041">
                  <a:moveTo>
                    <a:pt x="1" y="1"/>
                  </a:moveTo>
                  <a:lnTo>
                    <a:pt x="1" y="3247"/>
                  </a:lnTo>
                  <a:lnTo>
                    <a:pt x="7041" y="3247"/>
                  </a:lnTo>
                  <a:lnTo>
                    <a:pt x="70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3130525"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3316150"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3501800"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3686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3872250" y="3505600"/>
              <a:ext cx="176825" cy="81200"/>
            </a:xfrm>
            <a:custGeom>
              <a:rect b="b" l="l" r="r" t="t"/>
              <a:pathLst>
                <a:path extrusionOk="0" h="3248" w="7073">
                  <a:moveTo>
                    <a:pt x="1" y="1"/>
                  </a:moveTo>
                  <a:lnTo>
                    <a:pt x="1"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4057900" y="3505600"/>
              <a:ext cx="176800" cy="81200"/>
            </a:xfrm>
            <a:custGeom>
              <a:rect b="b" l="l" r="r" t="t"/>
              <a:pathLst>
                <a:path extrusionOk="0" h="3248" w="7072">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4243525" y="3505600"/>
              <a:ext cx="176825" cy="81200"/>
            </a:xfrm>
            <a:custGeom>
              <a:rect b="b" l="l" r="r" t="t"/>
              <a:pathLst>
                <a:path extrusionOk="0" h="3248" w="7073">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4429150" y="3505600"/>
              <a:ext cx="176825" cy="81200"/>
            </a:xfrm>
            <a:custGeom>
              <a:rect b="b" l="l" r="r" t="t"/>
              <a:pathLst>
                <a:path extrusionOk="0" h="3248" w="7073">
                  <a:moveTo>
                    <a:pt x="1" y="1"/>
                  </a:moveTo>
                  <a:lnTo>
                    <a:pt x="1" y="3247"/>
                  </a:lnTo>
                  <a:lnTo>
                    <a:pt x="7073" y="3247"/>
                  </a:lnTo>
                  <a:lnTo>
                    <a:pt x="7073" y="1"/>
                  </a:ln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4614800"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4800425"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4986050" y="3505600"/>
              <a:ext cx="176025" cy="81200"/>
            </a:xfrm>
            <a:custGeom>
              <a:rect b="b" l="l" r="r" t="t"/>
              <a:pathLst>
                <a:path extrusionOk="0" h="3248" w="7041">
                  <a:moveTo>
                    <a:pt x="1" y="1"/>
                  </a:moveTo>
                  <a:lnTo>
                    <a:pt x="1" y="3247"/>
                  </a:lnTo>
                  <a:lnTo>
                    <a:pt x="7041" y="3247"/>
                  </a:lnTo>
                  <a:lnTo>
                    <a:pt x="70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5171700" y="3505600"/>
              <a:ext cx="176000" cy="81200"/>
            </a:xfrm>
            <a:custGeom>
              <a:rect b="b" l="l" r="r" t="t"/>
              <a:pathLst>
                <a:path extrusionOk="0" h="3248" w="7040">
                  <a:moveTo>
                    <a:pt x="0" y="1"/>
                  </a:moveTo>
                  <a:lnTo>
                    <a:pt x="0"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5357325"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1902600" y="1883100"/>
              <a:ext cx="299775" cy="81200"/>
            </a:xfrm>
            <a:custGeom>
              <a:rect b="b" l="l" r="r" t="t"/>
              <a:pathLst>
                <a:path extrusionOk="0" h="3248" w="11991">
                  <a:moveTo>
                    <a:pt x="1" y="1"/>
                  </a:moveTo>
                  <a:lnTo>
                    <a:pt x="1" y="3247"/>
                  </a:lnTo>
                  <a:lnTo>
                    <a:pt x="11990" y="3247"/>
                  </a:lnTo>
                  <a:lnTo>
                    <a:pt x="119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2218425"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2534250"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285005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3166675" y="1883100"/>
              <a:ext cx="300575" cy="81200"/>
            </a:xfrm>
            <a:custGeom>
              <a:rect b="b" l="l" r="r" t="t"/>
              <a:pathLst>
                <a:path extrusionOk="0" h="3248" w="12023">
                  <a:moveTo>
                    <a:pt x="1" y="1"/>
                  </a:moveTo>
                  <a:lnTo>
                    <a:pt x="1" y="3247"/>
                  </a:lnTo>
                  <a:lnTo>
                    <a:pt x="12023" y="3247"/>
                  </a:lnTo>
                  <a:lnTo>
                    <a:pt x="1202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348250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379832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4114950"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443077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474657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5063200" y="1883100"/>
              <a:ext cx="299775" cy="81200"/>
            </a:xfrm>
            <a:custGeom>
              <a:rect b="b" l="l" r="r" t="t"/>
              <a:pathLst>
                <a:path extrusionOk="0" h="3248" w="11991">
                  <a:moveTo>
                    <a:pt x="1" y="1"/>
                  </a:moveTo>
                  <a:lnTo>
                    <a:pt x="1" y="3247"/>
                  </a:lnTo>
                  <a:lnTo>
                    <a:pt x="11991" y="3247"/>
                  </a:lnTo>
                  <a:lnTo>
                    <a:pt x="1199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537902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3290450" y="2074375"/>
              <a:ext cx="512725" cy="198500"/>
            </a:xfrm>
            <a:custGeom>
              <a:rect b="b" l="l" r="r" t="t"/>
              <a:pathLst>
                <a:path extrusionOk="0" h="7940" w="20509">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3503400" y="2106500"/>
              <a:ext cx="60300" cy="131025"/>
            </a:xfrm>
            <a:custGeom>
              <a:rect b="b" l="l" r="r" t="t"/>
              <a:pathLst>
                <a:path extrusionOk="0" h="5241" w="2412">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3575725" y="2106500"/>
              <a:ext cx="61100" cy="131025"/>
            </a:xfrm>
            <a:custGeom>
              <a:rect b="b" l="l" r="r" t="t"/>
              <a:pathLst>
                <a:path extrusionOk="0" h="5241" w="2444">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3649650" y="2108125"/>
              <a:ext cx="66725" cy="128600"/>
            </a:xfrm>
            <a:custGeom>
              <a:rect b="b" l="l" r="r" t="t"/>
              <a:pathLst>
                <a:path extrusionOk="0" h="5144" w="2669">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2318075"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2400050"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2483625"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2568800" y="3979725"/>
              <a:ext cx="76375" cy="147100"/>
            </a:xfrm>
            <a:custGeom>
              <a:rect b="b" l="l" r="r" t="t"/>
              <a:pathLst>
                <a:path extrusionOk="0" h="5884" w="3055">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2310025" y="4223225"/>
              <a:ext cx="337550" cy="12875"/>
            </a:xfrm>
            <a:custGeom>
              <a:rect b="b" l="l" r="r" t="t"/>
              <a:pathLst>
                <a:path extrusionOk="0" h="515" w="13502">
                  <a:moveTo>
                    <a:pt x="1" y="1"/>
                  </a:moveTo>
                  <a:lnTo>
                    <a:pt x="1" y="515"/>
                  </a:lnTo>
                  <a:lnTo>
                    <a:pt x="13502" y="515"/>
                  </a:lnTo>
                  <a:lnTo>
                    <a:pt x="135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3584550" y="3979725"/>
              <a:ext cx="69150" cy="148700"/>
            </a:xfrm>
            <a:custGeom>
              <a:rect b="b" l="l" r="r" t="t"/>
              <a:pathLst>
                <a:path extrusionOk="0" h="5948" w="2766">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3666525"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3750100"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3835300" y="3979725"/>
              <a:ext cx="76350" cy="147100"/>
            </a:xfrm>
            <a:custGeom>
              <a:rect b="b" l="l" r="r" t="t"/>
              <a:pathLst>
                <a:path extrusionOk="0" h="5884" w="3054">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3576525" y="4223225"/>
              <a:ext cx="337550" cy="12875"/>
            </a:xfrm>
            <a:custGeom>
              <a:rect b="b" l="l" r="r" t="t"/>
              <a:pathLst>
                <a:path extrusionOk="0" h="515" w="13502">
                  <a:moveTo>
                    <a:pt x="1" y="1"/>
                  </a:moveTo>
                  <a:lnTo>
                    <a:pt x="1" y="515"/>
                  </a:lnTo>
                  <a:lnTo>
                    <a:pt x="13501" y="515"/>
                  </a:lnTo>
                  <a:lnTo>
                    <a:pt x="1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4959550"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5042325" y="3978125"/>
              <a:ext cx="69925" cy="150300"/>
            </a:xfrm>
            <a:custGeom>
              <a:rect b="b" l="l" r="r" t="t"/>
              <a:pathLst>
                <a:path extrusionOk="0" h="6012" w="2797">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5125075" y="3978125"/>
              <a:ext cx="70750" cy="150300"/>
            </a:xfrm>
            <a:custGeom>
              <a:rect b="b" l="l" r="r" t="t"/>
              <a:pathLst>
                <a:path extrusionOk="0" h="6012" w="283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5210275" y="3979725"/>
              <a:ext cx="77175" cy="147100"/>
            </a:xfrm>
            <a:custGeom>
              <a:rect b="b" l="l" r="r" t="t"/>
              <a:pathLst>
                <a:path extrusionOk="0" h="5884" w="3087">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4952300" y="4223225"/>
              <a:ext cx="336750" cy="12875"/>
            </a:xfrm>
            <a:custGeom>
              <a:rect b="b" l="l" r="r" t="t"/>
              <a:pathLst>
                <a:path extrusionOk="0" h="515" w="13470">
                  <a:moveTo>
                    <a:pt x="1" y="1"/>
                  </a:moveTo>
                  <a:lnTo>
                    <a:pt x="1" y="515"/>
                  </a:lnTo>
                  <a:lnTo>
                    <a:pt x="13469" y="515"/>
                  </a:lnTo>
                  <a:lnTo>
                    <a:pt x="13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3124100" y="3854375"/>
              <a:ext cx="13675" cy="703175"/>
            </a:xfrm>
            <a:custGeom>
              <a:rect b="b" l="l" r="r" t="t"/>
              <a:pathLst>
                <a:path extrusionOk="0" h="28127" w="547">
                  <a:moveTo>
                    <a:pt x="0" y="0"/>
                  </a:moveTo>
                  <a:lnTo>
                    <a:pt x="0" y="28127"/>
                  </a:lnTo>
                  <a:lnTo>
                    <a:pt x="547" y="2812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4502275" y="3854375"/>
              <a:ext cx="12900" cy="703175"/>
            </a:xfrm>
            <a:custGeom>
              <a:rect b="b" l="l" r="r" t="t"/>
              <a:pathLst>
                <a:path extrusionOk="0" h="28127" w="516">
                  <a:moveTo>
                    <a:pt x="1" y="0"/>
                  </a:moveTo>
                  <a:lnTo>
                    <a:pt x="1" y="28127"/>
                  </a:lnTo>
                  <a:lnTo>
                    <a:pt x="515" y="28127"/>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2361475" y="3788475"/>
              <a:ext cx="41000" cy="84400"/>
            </a:xfrm>
            <a:custGeom>
              <a:rect b="b" l="l" r="r" t="t"/>
              <a:pathLst>
                <a:path extrusionOk="0" h="3376" w="164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2407275" y="3786875"/>
              <a:ext cx="40200" cy="86800"/>
            </a:xfrm>
            <a:custGeom>
              <a:rect b="b" l="l" r="r" t="t"/>
              <a:pathLst>
                <a:path extrusionOk="0" h="3472" w="1608">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2456300" y="3788475"/>
              <a:ext cx="40200" cy="84400"/>
            </a:xfrm>
            <a:custGeom>
              <a:rect b="b" l="l" r="r" t="t"/>
              <a:pathLst>
                <a:path extrusionOk="0" h="3376" w="1608">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2501300" y="3788475"/>
              <a:ext cx="46625" cy="84400"/>
            </a:xfrm>
            <a:custGeom>
              <a:rect b="b" l="l" r="r" t="t"/>
              <a:pathLst>
                <a:path extrusionOk="0" h="3376" w="1865">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2549500" y="3788475"/>
              <a:ext cx="47450" cy="84400"/>
            </a:xfrm>
            <a:custGeom>
              <a:rect b="b" l="l" r="r" t="t"/>
              <a:pathLst>
                <a:path extrusionOk="0" h="3376" w="1898">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3644025" y="3788475"/>
              <a:ext cx="64325" cy="84400"/>
            </a:xfrm>
            <a:custGeom>
              <a:rect b="b" l="l" r="r" t="t"/>
              <a:pathLst>
                <a:path extrusionOk="0" h="3376" w="2573">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3714750" y="3788475"/>
              <a:ext cx="36175" cy="84400"/>
            </a:xfrm>
            <a:custGeom>
              <a:rect b="b" l="l" r="r" t="t"/>
              <a:pathLst>
                <a:path extrusionOk="0" h="3376" w="1447">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3758950" y="3788475"/>
              <a:ext cx="36175" cy="84400"/>
            </a:xfrm>
            <a:custGeom>
              <a:rect b="b" l="l" r="r" t="t"/>
              <a:pathLst>
                <a:path extrusionOk="0" h="3376" w="1447">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3803150" y="3788475"/>
              <a:ext cx="44225" cy="84400"/>
            </a:xfrm>
            <a:custGeom>
              <a:rect b="b" l="l" r="r" t="t"/>
              <a:pathLst>
                <a:path extrusionOk="0" h="3376" w="1769">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4995700" y="3788475"/>
              <a:ext cx="56275" cy="84400"/>
            </a:xfrm>
            <a:custGeom>
              <a:rect b="b" l="l" r="r" t="t"/>
              <a:pathLst>
                <a:path extrusionOk="0" h="3376" w="2251">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5060000" y="3786875"/>
              <a:ext cx="40200" cy="86800"/>
            </a:xfrm>
            <a:custGeom>
              <a:rect b="b" l="l" r="r" t="t"/>
              <a:pathLst>
                <a:path extrusionOk="0" h="3472" w="1608">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5109025" y="3788475"/>
              <a:ext cx="41800" cy="84400"/>
            </a:xfrm>
            <a:custGeom>
              <a:rect b="b" l="l" r="r" t="t"/>
              <a:pathLst>
                <a:path extrusionOk="0" h="3376" w="1672">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5156425" y="3788475"/>
              <a:ext cx="41000" cy="84400"/>
            </a:xfrm>
            <a:custGeom>
              <a:rect b="b" l="l" r="r" t="t"/>
              <a:pathLst>
                <a:path extrusionOk="0" h="3376" w="164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5203850" y="3788475"/>
              <a:ext cx="41800" cy="84400"/>
            </a:xfrm>
            <a:custGeom>
              <a:rect b="b" l="l" r="r" t="t"/>
              <a:pathLst>
                <a:path extrusionOk="0" h="3376" w="1672">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5501975" y="4781525"/>
              <a:ext cx="384950" cy="152150"/>
            </a:xfrm>
            <a:custGeom>
              <a:rect b="b" l="l" r="r" t="t"/>
              <a:pathLst>
                <a:path extrusionOk="0" h="6086" w="15398">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5530100" y="4563375"/>
              <a:ext cx="360850" cy="175900"/>
            </a:xfrm>
            <a:custGeom>
              <a:rect b="b" l="l" r="r" t="t"/>
              <a:pathLst>
                <a:path extrusionOk="0" h="7036" w="14434">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5963250" y="4563150"/>
              <a:ext cx="171200" cy="366975"/>
            </a:xfrm>
            <a:custGeom>
              <a:rect b="b" l="l" r="r" t="t"/>
              <a:pathLst>
                <a:path extrusionOk="0" h="14679" w="6848">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6172200" y="4849250"/>
              <a:ext cx="349575" cy="202350"/>
            </a:xfrm>
            <a:custGeom>
              <a:rect b="b" l="l" r="r" t="t"/>
              <a:pathLst>
                <a:path extrusionOk="0" h="8094" w="13983">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6055675" y="4428950"/>
              <a:ext cx="163950" cy="374500"/>
            </a:xfrm>
            <a:custGeom>
              <a:rect b="b" l="l" r="r" t="t"/>
              <a:pathLst>
                <a:path extrusionOk="0" h="14980" w="6558">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6315225" y="4531000"/>
              <a:ext cx="371300" cy="201600"/>
            </a:xfrm>
            <a:custGeom>
              <a:rect b="b" l="l" r="r" t="t"/>
              <a:pathLst>
                <a:path extrusionOk="0" h="8064" w="14852">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6243725" y="4308400"/>
              <a:ext cx="213775" cy="345150"/>
            </a:xfrm>
            <a:custGeom>
              <a:rect b="b" l="l" r="r" t="t"/>
              <a:pathLst>
                <a:path extrusionOk="0" h="13806" w="8551">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5842700" y="4681450"/>
              <a:ext cx="240325" cy="567025"/>
            </a:xfrm>
            <a:custGeom>
              <a:rect b="b" l="l" r="r" t="t"/>
              <a:pathLst>
                <a:path extrusionOk="0" h="22681" w="9613">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6091825" y="4613150"/>
              <a:ext cx="231475" cy="591025"/>
            </a:xfrm>
            <a:custGeom>
              <a:rect b="b" l="l" r="r" t="t"/>
              <a:pathLst>
                <a:path extrusionOk="0" h="23641" w="9259">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6132000" y="4990325"/>
              <a:ext cx="118975" cy="73500"/>
            </a:xfrm>
            <a:custGeom>
              <a:rect b="b" l="l" r="r" t="t"/>
              <a:pathLst>
                <a:path extrusionOk="0" h="2940" w="4759">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6144075" y="4717625"/>
              <a:ext cx="67525" cy="129850"/>
            </a:xfrm>
            <a:custGeom>
              <a:rect b="b" l="l" r="r" t="t"/>
              <a:pathLst>
                <a:path extrusionOk="0" h="5194" w="2701">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6261400" y="4661375"/>
              <a:ext cx="142250" cy="70375"/>
            </a:xfrm>
            <a:custGeom>
              <a:rect b="b" l="l" r="r" t="t"/>
              <a:pathLst>
                <a:path extrusionOk="0" h="2815" w="569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5983350" y="4849900"/>
              <a:ext cx="59475" cy="189975"/>
            </a:xfrm>
            <a:custGeom>
              <a:rect b="b" l="l" r="r" t="t"/>
              <a:pathLst>
                <a:path extrusionOk="0" h="7599" w="2379">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5822625" y="4838000"/>
              <a:ext cx="117350" cy="67525"/>
            </a:xfrm>
            <a:custGeom>
              <a:rect b="b" l="l" r="r" t="t"/>
              <a:pathLst>
                <a:path extrusionOk="0" h="2701" w="4694">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5951200" y="5157025"/>
              <a:ext cx="268425" cy="212975"/>
            </a:xfrm>
            <a:custGeom>
              <a:rect b="b" l="l" r="r" t="t"/>
              <a:pathLst>
                <a:path extrusionOk="0" h="8519" w="10737">
                  <a:moveTo>
                    <a:pt x="0" y="0"/>
                  </a:moveTo>
                  <a:lnTo>
                    <a:pt x="1608" y="8519"/>
                  </a:lnTo>
                  <a:lnTo>
                    <a:pt x="9129" y="8519"/>
                  </a:lnTo>
                  <a:lnTo>
                    <a:pt x="10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5943975" y="5150600"/>
              <a:ext cx="282875" cy="225825"/>
            </a:xfrm>
            <a:custGeom>
              <a:rect b="b" l="l" r="r" t="t"/>
              <a:pathLst>
                <a:path extrusionOk="0" h="9033" w="11315">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3847350" y="4310825"/>
              <a:ext cx="341550" cy="994100"/>
            </a:xfrm>
            <a:custGeom>
              <a:rect b="b" l="l" r="r" t="t"/>
              <a:pathLst>
                <a:path extrusionOk="0" h="39764" w="13662">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3840100" y="4304400"/>
              <a:ext cx="356025" cy="1007475"/>
            </a:xfrm>
            <a:custGeom>
              <a:rect b="b" l="l" r="r" t="t"/>
              <a:pathLst>
                <a:path extrusionOk="0" h="40299" w="14241">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3691825" y="5009525"/>
              <a:ext cx="308225" cy="332350"/>
            </a:xfrm>
            <a:custGeom>
              <a:rect b="b" l="l" r="r" t="t"/>
              <a:pathLst>
                <a:path extrusionOk="0" h="13294" w="12329">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3690650" y="5002725"/>
              <a:ext cx="303775" cy="345575"/>
            </a:xfrm>
            <a:custGeom>
              <a:rect b="b" l="l" r="r" t="t"/>
              <a:pathLst>
                <a:path extrusionOk="0" h="13823" w="12151">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2765675" y="5136875"/>
              <a:ext cx="160425" cy="71975"/>
            </a:xfrm>
            <a:custGeom>
              <a:rect b="b" l="l" r="r" t="t"/>
              <a:pathLst>
                <a:path extrusionOk="0" h="2879" w="6417">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2768900" y="5129700"/>
              <a:ext cx="150300" cy="86025"/>
            </a:xfrm>
            <a:custGeom>
              <a:rect b="b" l="l" r="r" t="t"/>
              <a:pathLst>
                <a:path extrusionOk="0" h="3441" w="6012">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2849250" y="5096175"/>
              <a:ext cx="87625" cy="156775"/>
            </a:xfrm>
            <a:custGeom>
              <a:rect b="b" l="l" r="r" t="t"/>
              <a:pathLst>
                <a:path extrusionOk="0" h="6271" w="3505">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2846050" y="5089525"/>
              <a:ext cx="98050" cy="170375"/>
            </a:xfrm>
            <a:custGeom>
              <a:rect b="b" l="l" r="r" t="t"/>
              <a:pathLst>
                <a:path extrusionOk="0" h="6815" w="3922">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2864525" y="5089350"/>
              <a:ext cx="148700" cy="160125"/>
            </a:xfrm>
            <a:custGeom>
              <a:rect b="b" l="l" r="r" t="t"/>
              <a:pathLst>
                <a:path extrusionOk="0" h="6405" w="5948">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2860500" y="5083100"/>
              <a:ext cx="159950" cy="173600"/>
            </a:xfrm>
            <a:custGeom>
              <a:rect b="b" l="l" r="r" t="t"/>
              <a:pathLst>
                <a:path extrusionOk="0" h="6944" w="6398">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2874975" y="5075450"/>
              <a:ext cx="1043925" cy="240775"/>
            </a:xfrm>
            <a:custGeom>
              <a:rect b="b" l="l" r="r" t="t"/>
              <a:pathLst>
                <a:path extrusionOk="0" h="9631" w="41757">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2867750" y="5068625"/>
              <a:ext cx="1040700" cy="253975"/>
            </a:xfrm>
            <a:custGeom>
              <a:rect b="b" l="l" r="r" t="t"/>
              <a:pathLst>
                <a:path extrusionOk="0" h="10159" w="41628">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4233075" y="4101575"/>
              <a:ext cx="677475" cy="1267625"/>
            </a:xfrm>
            <a:custGeom>
              <a:rect b="b" l="l" r="r" t="t"/>
              <a:pathLst>
                <a:path extrusionOk="0" h="50705" w="27099">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4226650" y="4094650"/>
              <a:ext cx="690325" cy="1280975"/>
            </a:xfrm>
            <a:custGeom>
              <a:rect b="b" l="l" r="r" t="t"/>
              <a:pathLst>
                <a:path extrusionOk="0" h="51239" w="27613">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4030575" y="4125175"/>
              <a:ext cx="497450" cy="1244825"/>
            </a:xfrm>
            <a:custGeom>
              <a:rect b="b" l="l" r="r" t="t"/>
              <a:pathLst>
                <a:path extrusionOk="0" h="49793" w="19898">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4023325" y="4118950"/>
              <a:ext cx="511125" cy="1257475"/>
            </a:xfrm>
            <a:custGeom>
              <a:rect b="b" l="l" r="r" t="t"/>
              <a:pathLst>
                <a:path extrusionOk="0" h="50299" w="20445">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4349600" y="4100275"/>
              <a:ext cx="131025" cy="192900"/>
            </a:xfrm>
            <a:custGeom>
              <a:rect b="b" l="l" r="r" t="t"/>
              <a:pathLst>
                <a:path extrusionOk="0" h="7716" w="5241">
                  <a:moveTo>
                    <a:pt x="2765" y="0"/>
                  </a:moveTo>
                  <a:lnTo>
                    <a:pt x="1" y="7715"/>
                  </a:lnTo>
                  <a:lnTo>
                    <a:pt x="5240" y="5240"/>
                  </a:lnTo>
                  <a:lnTo>
                    <a:pt x="2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4342375" y="4093050"/>
              <a:ext cx="145475" cy="206625"/>
            </a:xfrm>
            <a:custGeom>
              <a:rect b="b" l="l" r="r" t="t"/>
              <a:pathLst>
                <a:path extrusionOk="0" h="8265" w="5819">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4418700" y="3834275"/>
              <a:ext cx="451675" cy="495050"/>
            </a:xfrm>
            <a:custGeom>
              <a:rect b="b" l="l" r="r" t="t"/>
              <a:pathLst>
                <a:path extrusionOk="0" h="19802" w="18067">
                  <a:moveTo>
                    <a:pt x="10641" y="1"/>
                  </a:moveTo>
                  <a:lnTo>
                    <a:pt x="1" y="10640"/>
                  </a:lnTo>
                  <a:lnTo>
                    <a:pt x="3505" y="19802"/>
                  </a:lnTo>
                  <a:lnTo>
                    <a:pt x="10062" y="7426"/>
                  </a:lnTo>
                  <a:lnTo>
                    <a:pt x="17198" y="7426"/>
                  </a:lnTo>
                  <a:lnTo>
                    <a:pt x="18066" y="579"/>
                  </a:lnTo>
                  <a:lnTo>
                    <a:pt x="106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4411475" y="3827525"/>
              <a:ext cx="465325" cy="508450"/>
            </a:xfrm>
            <a:custGeom>
              <a:rect b="b" l="l" r="r" t="t"/>
              <a:pathLst>
                <a:path extrusionOk="0" h="20338" w="18613">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4254775" y="3175150"/>
              <a:ext cx="542450" cy="1180025"/>
            </a:xfrm>
            <a:custGeom>
              <a:rect b="b" l="l" r="r" t="t"/>
              <a:pathLst>
                <a:path extrusionOk="0" h="47201" w="21698">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4333525" y="3175150"/>
              <a:ext cx="463700" cy="450850"/>
            </a:xfrm>
            <a:custGeom>
              <a:rect b="b" l="l" r="r" t="t"/>
              <a:pathLst>
                <a:path extrusionOk="0" h="18034" w="18548">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4253975" y="3168075"/>
              <a:ext cx="549700" cy="1193400"/>
            </a:xfrm>
            <a:custGeom>
              <a:rect b="b" l="l" r="r" t="t"/>
              <a:pathLst>
                <a:path extrusionOk="0" h="47736" w="21988">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4706400" y="3568950"/>
              <a:ext cx="116550" cy="215550"/>
            </a:xfrm>
            <a:custGeom>
              <a:rect b="b" l="l" r="r" t="t"/>
              <a:pathLst>
                <a:path extrusionOk="0" h="8622" w="4662">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4700775" y="3561850"/>
              <a:ext cx="118975" cy="229050"/>
            </a:xfrm>
            <a:custGeom>
              <a:rect b="b" l="l" r="r" t="t"/>
              <a:pathLst>
                <a:path extrusionOk="0" h="9162" w="4759">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4340750" y="3605550"/>
              <a:ext cx="114950" cy="202225"/>
            </a:xfrm>
            <a:custGeom>
              <a:rect b="b" l="l" r="r" t="t"/>
              <a:pathLst>
                <a:path extrusionOk="0" h="8089" w="4598">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4360050" y="3835075"/>
              <a:ext cx="135825" cy="28150"/>
            </a:xfrm>
            <a:custGeom>
              <a:rect b="b" l="l" r="r" t="t"/>
              <a:pathLst>
                <a:path extrusionOk="0" h="1126" w="5433">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4480600" y="3605250"/>
              <a:ext cx="28950" cy="57875"/>
            </a:xfrm>
            <a:custGeom>
              <a:rect b="b" l="l" r="r" t="t"/>
              <a:pathLst>
                <a:path extrusionOk="0" h="2315" w="1158">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4305400" y="3586775"/>
              <a:ext cx="29750" cy="57875"/>
            </a:xfrm>
            <a:custGeom>
              <a:rect b="b" l="l" r="r" t="t"/>
              <a:pathLst>
                <a:path extrusionOk="0" h="2315" w="119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4276475" y="3539350"/>
              <a:ext cx="94850" cy="24950"/>
            </a:xfrm>
            <a:custGeom>
              <a:rect b="b" l="l" r="r" t="t"/>
              <a:pathLst>
                <a:path extrusionOk="0" h="998" w="3794">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4443625" y="3548200"/>
              <a:ext cx="135025" cy="38000"/>
            </a:xfrm>
            <a:custGeom>
              <a:rect b="b" l="l" r="r" t="t"/>
              <a:pathLst>
                <a:path extrusionOk="0" h="1520" w="5401">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4481400" y="4034375"/>
              <a:ext cx="855050" cy="1335625"/>
            </a:xfrm>
            <a:custGeom>
              <a:rect b="b" l="l" r="r" t="t"/>
              <a:pathLst>
                <a:path extrusionOk="0" h="53425" w="34202">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4474150" y="4027550"/>
              <a:ext cx="858300" cy="1348875"/>
            </a:xfrm>
            <a:custGeom>
              <a:rect b="b" l="l" r="r" t="t"/>
              <a:pathLst>
                <a:path extrusionOk="0" h="53955" w="34332">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4637300" y="3848750"/>
              <a:ext cx="257975" cy="516750"/>
            </a:xfrm>
            <a:custGeom>
              <a:rect b="b" l="l" r="r" t="t"/>
              <a:pathLst>
                <a:path extrusionOk="0" h="20670" w="10319">
                  <a:moveTo>
                    <a:pt x="9322" y="0"/>
                  </a:moveTo>
                  <a:lnTo>
                    <a:pt x="0" y="13115"/>
                  </a:lnTo>
                  <a:lnTo>
                    <a:pt x="2475" y="20669"/>
                  </a:lnTo>
                  <a:lnTo>
                    <a:pt x="10319" y="7586"/>
                  </a:lnTo>
                  <a:lnTo>
                    <a:pt x="93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4630050" y="3842025"/>
              <a:ext cx="272450" cy="530700"/>
            </a:xfrm>
            <a:custGeom>
              <a:rect b="b" l="l" r="r" t="t"/>
              <a:pathLst>
                <a:path extrusionOk="0" h="21228" w="10898">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4855875" y="4281900"/>
              <a:ext cx="512725" cy="946675"/>
            </a:xfrm>
            <a:custGeom>
              <a:rect b="b" l="l" r="r" t="t"/>
              <a:pathLst>
                <a:path extrusionOk="0" h="37867" w="20509">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4848650" y="4276275"/>
              <a:ext cx="511925" cy="959025"/>
            </a:xfrm>
            <a:custGeom>
              <a:rect b="b" l="l" r="r" t="t"/>
              <a:pathLst>
                <a:path extrusionOk="0" h="38361" w="20477">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4716850" y="4919150"/>
              <a:ext cx="404250" cy="407825"/>
            </a:xfrm>
            <a:custGeom>
              <a:rect b="b" l="l" r="r" t="t"/>
              <a:pathLst>
                <a:path extrusionOk="0" h="16313" w="1617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4714450" y="4915950"/>
              <a:ext cx="413875" cy="417900"/>
            </a:xfrm>
            <a:custGeom>
              <a:rect b="b" l="l" r="r" t="t"/>
              <a:pathLst>
                <a:path extrusionOk="0" h="16716" w="16555">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3529925" y="5101700"/>
              <a:ext cx="469550" cy="99550"/>
            </a:xfrm>
            <a:custGeom>
              <a:rect b="b" l="l" r="r" t="t"/>
              <a:pathLst>
                <a:path extrusionOk="0" h="3982" w="18782">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3533125" y="5095150"/>
              <a:ext cx="450050" cy="112525"/>
            </a:xfrm>
            <a:custGeom>
              <a:rect b="b" l="l" r="r" t="t"/>
              <a:pathLst>
                <a:path extrusionOk="0" h="4501" w="18002">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3583025" y="5056825"/>
              <a:ext cx="166300" cy="176575"/>
            </a:xfrm>
            <a:custGeom>
              <a:rect b="b" l="l" r="r" t="t"/>
              <a:pathLst>
                <a:path extrusionOk="0" h="7063" w="6652">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3576525" y="5050150"/>
              <a:ext cx="180025" cy="189675"/>
            </a:xfrm>
            <a:custGeom>
              <a:rect b="b" l="l" r="r" t="t"/>
              <a:pathLst>
                <a:path extrusionOk="0" h="7587" w="7201">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3610275" y="5040500"/>
              <a:ext cx="192900" cy="215600"/>
            </a:xfrm>
            <a:custGeom>
              <a:rect b="b" l="l" r="r" t="t"/>
              <a:pathLst>
                <a:path extrusionOk="0" h="8624" w="7716">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3603850" y="5033275"/>
              <a:ext cx="206550" cy="229050"/>
            </a:xfrm>
            <a:custGeom>
              <a:rect b="b" l="l" r="r" t="t"/>
              <a:pathLst>
                <a:path extrusionOk="0" h="9162" w="8262">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3636000" y="5039525"/>
              <a:ext cx="1332400" cy="269500"/>
            </a:xfrm>
            <a:custGeom>
              <a:rect b="b" l="l" r="r" t="t"/>
              <a:pathLst>
                <a:path extrusionOk="0" h="10780" w="53296">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3628750" y="5032475"/>
              <a:ext cx="1339650" cy="282875"/>
            </a:xfrm>
            <a:custGeom>
              <a:rect b="b" l="l" r="r" t="t"/>
              <a:pathLst>
                <a:path extrusionOk="0" h="11315" w="53586">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1274175" y="5363550"/>
              <a:ext cx="5102975" cy="12875"/>
            </a:xfrm>
            <a:custGeom>
              <a:rect b="b" l="l" r="r" t="t"/>
              <a:pathLst>
                <a:path extrusionOk="0" h="515" w="204119">
                  <a:moveTo>
                    <a:pt x="1" y="1"/>
                  </a:moveTo>
                  <a:lnTo>
                    <a:pt x="1" y="515"/>
                  </a:lnTo>
                  <a:lnTo>
                    <a:pt x="204118" y="515"/>
                  </a:lnTo>
                  <a:lnTo>
                    <a:pt x="204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2392800" y="5312125"/>
              <a:ext cx="1579925" cy="57875"/>
            </a:xfrm>
            <a:custGeom>
              <a:rect b="b" l="l" r="r" t="t"/>
              <a:pathLst>
                <a:path extrusionOk="0" h="2315" w="63197">
                  <a:moveTo>
                    <a:pt x="1" y="0"/>
                  </a:moveTo>
                  <a:lnTo>
                    <a:pt x="1" y="2315"/>
                  </a:lnTo>
                  <a:lnTo>
                    <a:pt x="63197" y="2315"/>
                  </a:lnTo>
                  <a:lnTo>
                    <a:pt x="631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2385575" y="5304900"/>
              <a:ext cx="1594400" cy="71525"/>
            </a:xfrm>
            <a:custGeom>
              <a:rect b="b" l="l" r="r" t="t"/>
              <a:pathLst>
                <a:path extrusionOk="0" h="2861" w="63776">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3230175" y="5312125"/>
              <a:ext cx="742550" cy="57875"/>
            </a:xfrm>
            <a:custGeom>
              <a:rect b="b" l="l" r="r" t="t"/>
              <a:pathLst>
                <a:path extrusionOk="0" h="2315" w="29702">
                  <a:moveTo>
                    <a:pt x="0" y="0"/>
                  </a:moveTo>
                  <a:lnTo>
                    <a:pt x="0" y="2315"/>
                  </a:lnTo>
                  <a:lnTo>
                    <a:pt x="29702" y="2315"/>
                  </a:lnTo>
                  <a:lnTo>
                    <a:pt x="297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3223750" y="5304900"/>
              <a:ext cx="756225" cy="71525"/>
            </a:xfrm>
            <a:custGeom>
              <a:rect b="b" l="l" r="r" t="t"/>
              <a:pathLst>
                <a:path extrusionOk="0" h="2861" w="30249">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2064125" y="4578425"/>
              <a:ext cx="1203025" cy="733725"/>
            </a:xfrm>
            <a:custGeom>
              <a:rect b="b" l="l" r="r" t="t"/>
              <a:pathLst>
                <a:path extrusionOk="0" h="29349" w="48121">
                  <a:moveTo>
                    <a:pt x="1" y="0"/>
                  </a:moveTo>
                  <a:lnTo>
                    <a:pt x="14594" y="29348"/>
                  </a:lnTo>
                  <a:lnTo>
                    <a:pt x="48121" y="29348"/>
                  </a:lnTo>
                  <a:lnTo>
                    <a:pt x="364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2056900" y="4572000"/>
              <a:ext cx="1217500" cy="746575"/>
            </a:xfrm>
            <a:custGeom>
              <a:rect b="b" l="l" r="r" t="t"/>
              <a:pathLst>
                <a:path extrusionOk="0" h="29863" w="4870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2027175" y="4578425"/>
              <a:ext cx="1203025" cy="733725"/>
            </a:xfrm>
            <a:custGeom>
              <a:rect b="b" l="l" r="r" t="t"/>
              <a:pathLst>
                <a:path extrusionOk="0" h="29349" w="48121">
                  <a:moveTo>
                    <a:pt x="0" y="0"/>
                  </a:moveTo>
                  <a:lnTo>
                    <a:pt x="14626" y="29348"/>
                  </a:lnTo>
                  <a:lnTo>
                    <a:pt x="48120" y="29348"/>
                  </a:lnTo>
                  <a:lnTo>
                    <a:pt x="364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2020725" y="4572000"/>
              <a:ext cx="1216700" cy="746575"/>
            </a:xfrm>
            <a:custGeom>
              <a:rect b="b" l="l" r="r" t="t"/>
              <a:pathLst>
                <a:path extrusionOk="0" h="29863" w="48668">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9" name="Shape 2269"/>
        <p:cNvGrpSpPr/>
        <p:nvPr/>
      </p:nvGrpSpPr>
      <p:grpSpPr>
        <a:xfrm>
          <a:off x="0" y="0"/>
          <a:ext cx="0" cy="0"/>
          <a:chOff x="0" y="0"/>
          <a:chExt cx="0" cy="0"/>
        </a:xfrm>
      </p:grpSpPr>
      <p:sp>
        <p:nvSpPr>
          <p:cNvPr id="2270" name="Google Shape;2270;p44"/>
          <p:cNvSpPr txBox="1"/>
          <p:nvPr>
            <p:ph type="title"/>
          </p:nvPr>
        </p:nvSpPr>
        <p:spPr>
          <a:xfrm>
            <a:off x="2103150" y="819148"/>
            <a:ext cx="49377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200"/>
              <a:t>Thanks!</a:t>
            </a:r>
            <a:endParaRPr sz="7200"/>
          </a:p>
        </p:txBody>
      </p:sp>
      <p:sp>
        <p:nvSpPr>
          <p:cNvPr id="2271" name="Google Shape;2271;p44"/>
          <p:cNvSpPr txBox="1"/>
          <p:nvPr>
            <p:ph idx="1" type="subTitle"/>
          </p:nvPr>
        </p:nvSpPr>
        <p:spPr>
          <a:xfrm>
            <a:off x="3022045" y="2145003"/>
            <a:ext cx="3099900" cy="143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500">
                <a:solidFill>
                  <a:schemeClr val="accent1"/>
                </a:solidFill>
              </a:rPr>
              <a:t>Questions?</a:t>
            </a:r>
            <a:endParaRPr sz="3500">
              <a:solidFill>
                <a:schemeClr val="accent1"/>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t/>
            </a:r>
            <a:endParaRPr>
              <a:solidFill>
                <a:srgbClr val="595959"/>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t/>
            </a:r>
            <a:endParaRPr>
              <a:solidFill>
                <a:schemeClr val="dk2"/>
              </a:solidFill>
              <a:latin typeface="Barlow Semi Condensed Light"/>
              <a:ea typeface="Barlow Semi Condensed Light"/>
              <a:cs typeface="Barlow Semi Condensed Light"/>
              <a:sym typeface="Barlow Semi Condensed Light"/>
            </a:endParaRPr>
          </a:p>
        </p:txBody>
      </p:sp>
      <p:sp>
        <p:nvSpPr>
          <p:cNvPr id="2272" name="Google Shape;2272;p44"/>
          <p:cNvSpPr/>
          <p:nvPr/>
        </p:nvSpPr>
        <p:spPr>
          <a:xfrm>
            <a:off x="2140175" y="3457225"/>
            <a:ext cx="4937700" cy="1211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2" name="Shape 1692"/>
        <p:cNvGrpSpPr/>
        <p:nvPr/>
      </p:nvGrpSpPr>
      <p:grpSpPr>
        <a:xfrm>
          <a:off x="0" y="0"/>
          <a:ext cx="0" cy="0"/>
          <a:chOff x="0" y="0"/>
          <a:chExt cx="0" cy="0"/>
        </a:xfrm>
      </p:grpSpPr>
      <p:grpSp>
        <p:nvGrpSpPr>
          <p:cNvPr id="1693" name="Google Shape;1693;p34"/>
          <p:cNvGrpSpPr/>
          <p:nvPr/>
        </p:nvGrpSpPr>
        <p:grpSpPr>
          <a:xfrm>
            <a:off x="731647" y="573573"/>
            <a:ext cx="635100" cy="734640"/>
            <a:chOff x="731647" y="573573"/>
            <a:chExt cx="635100" cy="734640"/>
          </a:xfrm>
        </p:grpSpPr>
        <p:grpSp>
          <p:nvGrpSpPr>
            <p:cNvPr id="1694" name="Google Shape;1694;p34"/>
            <p:cNvGrpSpPr/>
            <p:nvPr/>
          </p:nvGrpSpPr>
          <p:grpSpPr>
            <a:xfrm>
              <a:off x="731647" y="573573"/>
              <a:ext cx="635100" cy="635100"/>
              <a:chOff x="917231" y="750460"/>
              <a:chExt cx="635100" cy="635100"/>
            </a:xfrm>
          </p:grpSpPr>
          <p:sp>
            <p:nvSpPr>
              <p:cNvPr id="1695" name="Google Shape;1695;p34"/>
              <p:cNvSpPr/>
              <p:nvPr/>
            </p:nvSpPr>
            <p:spPr>
              <a:xfrm>
                <a:off x="917231" y="750460"/>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4"/>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34"/>
            <p:cNvGrpSpPr/>
            <p:nvPr/>
          </p:nvGrpSpPr>
          <p:grpSpPr>
            <a:xfrm>
              <a:off x="961679" y="1281213"/>
              <a:ext cx="175013" cy="27000"/>
              <a:chOff x="5662375" y="212375"/>
              <a:chExt cx="175013" cy="27000"/>
            </a:xfrm>
          </p:grpSpPr>
          <p:sp>
            <p:nvSpPr>
              <p:cNvPr id="1698" name="Google Shape;1698;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9" name="Google Shape;1699;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0" name="Google Shape;1700;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1701" name="Google Shape;1701;p34"/>
          <p:cNvGrpSpPr/>
          <p:nvPr/>
        </p:nvGrpSpPr>
        <p:grpSpPr>
          <a:xfrm>
            <a:off x="731647" y="1650460"/>
            <a:ext cx="635100" cy="733490"/>
            <a:chOff x="731647" y="1650460"/>
            <a:chExt cx="635100" cy="733490"/>
          </a:xfrm>
        </p:grpSpPr>
        <p:grpSp>
          <p:nvGrpSpPr>
            <p:cNvPr id="1702" name="Google Shape;1702;p34"/>
            <p:cNvGrpSpPr/>
            <p:nvPr/>
          </p:nvGrpSpPr>
          <p:grpSpPr>
            <a:xfrm>
              <a:off x="731647" y="1650460"/>
              <a:ext cx="635100" cy="635100"/>
              <a:chOff x="917231" y="1827973"/>
              <a:chExt cx="635100" cy="635100"/>
            </a:xfrm>
          </p:grpSpPr>
          <p:sp>
            <p:nvSpPr>
              <p:cNvPr id="1703" name="Google Shape;1703;p34"/>
              <p:cNvSpPr/>
              <p:nvPr/>
            </p:nvSpPr>
            <p:spPr>
              <a:xfrm>
                <a:off x="917231" y="1827973"/>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4"/>
              <p:cNvSpPr/>
              <p:nvPr/>
            </p:nvSpPr>
            <p:spPr>
              <a:xfrm>
                <a:off x="1001931" y="1912710"/>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 name="Google Shape;1705;p34"/>
            <p:cNvGrpSpPr/>
            <p:nvPr/>
          </p:nvGrpSpPr>
          <p:grpSpPr>
            <a:xfrm>
              <a:off x="961679" y="2356951"/>
              <a:ext cx="175013" cy="27000"/>
              <a:chOff x="5662375" y="212375"/>
              <a:chExt cx="175013" cy="27000"/>
            </a:xfrm>
          </p:grpSpPr>
          <p:sp>
            <p:nvSpPr>
              <p:cNvPr id="1706" name="Google Shape;1706;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7" name="Google Shape;1707;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8" name="Google Shape;1708;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1709" name="Google Shape;1709;p34"/>
          <p:cNvGrpSpPr/>
          <p:nvPr/>
        </p:nvGrpSpPr>
        <p:grpSpPr>
          <a:xfrm>
            <a:off x="731647" y="2728277"/>
            <a:ext cx="635100" cy="734984"/>
            <a:chOff x="731647" y="2728277"/>
            <a:chExt cx="635100" cy="734984"/>
          </a:xfrm>
        </p:grpSpPr>
        <p:grpSp>
          <p:nvGrpSpPr>
            <p:cNvPr id="1710" name="Google Shape;1710;p34"/>
            <p:cNvGrpSpPr/>
            <p:nvPr/>
          </p:nvGrpSpPr>
          <p:grpSpPr>
            <a:xfrm>
              <a:off x="731647" y="2728277"/>
              <a:ext cx="635100" cy="635100"/>
              <a:chOff x="917231" y="2905502"/>
              <a:chExt cx="635100" cy="635100"/>
            </a:xfrm>
          </p:grpSpPr>
          <p:sp>
            <p:nvSpPr>
              <p:cNvPr id="1711" name="Google Shape;1711;p34"/>
              <p:cNvSpPr/>
              <p:nvPr/>
            </p:nvSpPr>
            <p:spPr>
              <a:xfrm>
                <a:off x="917231" y="2905502"/>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4"/>
              <p:cNvSpPr/>
              <p:nvPr/>
            </p:nvSpPr>
            <p:spPr>
              <a:xfrm>
                <a:off x="1001931" y="2990252"/>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34"/>
            <p:cNvGrpSpPr/>
            <p:nvPr/>
          </p:nvGrpSpPr>
          <p:grpSpPr>
            <a:xfrm>
              <a:off x="961679" y="3436260"/>
              <a:ext cx="175013" cy="27000"/>
              <a:chOff x="5662375" y="212375"/>
              <a:chExt cx="175013" cy="27000"/>
            </a:xfrm>
          </p:grpSpPr>
          <p:sp>
            <p:nvSpPr>
              <p:cNvPr id="1714" name="Google Shape;1714;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15" name="Google Shape;1715;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16" name="Google Shape;1716;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1717" name="Google Shape;1717;p34"/>
          <p:cNvGrpSpPr/>
          <p:nvPr/>
        </p:nvGrpSpPr>
        <p:grpSpPr>
          <a:xfrm>
            <a:off x="731647" y="3806675"/>
            <a:ext cx="635100" cy="734704"/>
            <a:chOff x="731647" y="3806675"/>
            <a:chExt cx="635100" cy="734704"/>
          </a:xfrm>
        </p:grpSpPr>
        <p:grpSp>
          <p:nvGrpSpPr>
            <p:cNvPr id="1718" name="Google Shape;1718;p34"/>
            <p:cNvGrpSpPr/>
            <p:nvPr/>
          </p:nvGrpSpPr>
          <p:grpSpPr>
            <a:xfrm>
              <a:off x="731647" y="3806675"/>
              <a:ext cx="635100" cy="635100"/>
              <a:chOff x="917231" y="3983097"/>
              <a:chExt cx="635100" cy="635100"/>
            </a:xfrm>
          </p:grpSpPr>
          <p:sp>
            <p:nvSpPr>
              <p:cNvPr id="1719" name="Google Shape;1719;p34"/>
              <p:cNvSpPr/>
              <p:nvPr/>
            </p:nvSpPr>
            <p:spPr>
              <a:xfrm>
                <a:off x="917231" y="3983097"/>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4"/>
              <p:cNvSpPr/>
              <p:nvPr/>
            </p:nvSpPr>
            <p:spPr>
              <a:xfrm>
                <a:off x="1001931" y="4067797"/>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 name="Google Shape;1721;p34"/>
            <p:cNvGrpSpPr/>
            <p:nvPr/>
          </p:nvGrpSpPr>
          <p:grpSpPr>
            <a:xfrm>
              <a:off x="961679" y="4514379"/>
              <a:ext cx="175013" cy="27000"/>
              <a:chOff x="5662375" y="212375"/>
              <a:chExt cx="175013" cy="27000"/>
            </a:xfrm>
          </p:grpSpPr>
          <p:sp>
            <p:nvSpPr>
              <p:cNvPr id="1722" name="Google Shape;1722;p3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3" name="Google Shape;1723;p3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4" name="Google Shape;1724;p3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1725" name="Google Shape;1725;p34"/>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Table of Contents</a:t>
            </a:r>
            <a:endParaRPr/>
          </a:p>
        </p:txBody>
      </p:sp>
      <p:sp>
        <p:nvSpPr>
          <p:cNvPr id="1726" name="Google Shape;1726;p34"/>
          <p:cNvSpPr txBox="1"/>
          <p:nvPr>
            <p:ph idx="2" type="subTitle"/>
          </p:nvPr>
        </p:nvSpPr>
        <p:spPr>
          <a:xfrm>
            <a:off x="1664208" y="713232"/>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problem drove us to this concept?</a:t>
            </a:r>
            <a:endParaRPr>
              <a:latin typeface="Barlow Semi Condensed"/>
              <a:ea typeface="Barlow Semi Condensed"/>
              <a:cs typeface="Barlow Semi Condensed"/>
              <a:sym typeface="Barlow Semi Condensed"/>
            </a:endParaRPr>
          </a:p>
        </p:txBody>
      </p:sp>
      <p:sp>
        <p:nvSpPr>
          <p:cNvPr id="1727" name="Google Shape;1727;p34"/>
          <p:cNvSpPr txBox="1"/>
          <p:nvPr>
            <p:ph idx="1" type="subTitle"/>
          </p:nvPr>
        </p:nvSpPr>
        <p:spPr>
          <a:xfrm>
            <a:off x="1664208" y="429768"/>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Motivation</a:t>
            </a:r>
            <a:endParaRPr/>
          </a:p>
        </p:txBody>
      </p:sp>
      <p:sp>
        <p:nvSpPr>
          <p:cNvPr id="1728" name="Google Shape;1728;p34"/>
          <p:cNvSpPr txBox="1"/>
          <p:nvPr>
            <p:ph idx="3" type="subTitle"/>
          </p:nvPr>
        </p:nvSpPr>
        <p:spPr>
          <a:xfrm>
            <a:off x="1664208" y="1508772"/>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Our Process</a:t>
            </a:r>
            <a:endParaRPr/>
          </a:p>
        </p:txBody>
      </p:sp>
      <p:sp>
        <p:nvSpPr>
          <p:cNvPr id="1729" name="Google Shape;1729;p34"/>
          <p:cNvSpPr txBox="1"/>
          <p:nvPr>
            <p:ph idx="4" type="subTitle"/>
          </p:nvPr>
        </p:nvSpPr>
        <p:spPr>
          <a:xfrm>
            <a:off x="1664208" y="1792224"/>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Successes challenges, how we overcame struggles</a:t>
            </a:r>
            <a:endParaRPr/>
          </a:p>
        </p:txBody>
      </p:sp>
      <p:sp>
        <p:nvSpPr>
          <p:cNvPr id="1730" name="Google Shape;1730;p34"/>
          <p:cNvSpPr txBox="1"/>
          <p:nvPr>
            <p:ph idx="5" type="subTitle"/>
          </p:nvPr>
        </p:nvSpPr>
        <p:spPr>
          <a:xfrm>
            <a:off x="1664208" y="2587752"/>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Demo</a:t>
            </a:r>
            <a:endParaRPr/>
          </a:p>
        </p:txBody>
      </p:sp>
      <p:sp>
        <p:nvSpPr>
          <p:cNvPr id="1731" name="Google Shape;1731;p34"/>
          <p:cNvSpPr txBox="1"/>
          <p:nvPr>
            <p:ph idx="6" type="subTitle"/>
          </p:nvPr>
        </p:nvSpPr>
        <p:spPr>
          <a:xfrm>
            <a:off x="1664208" y="2871216"/>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 test of our app and its features!</a:t>
            </a:r>
            <a:endParaRPr/>
          </a:p>
        </p:txBody>
      </p:sp>
      <p:sp>
        <p:nvSpPr>
          <p:cNvPr id="1732" name="Google Shape;1732;p34"/>
          <p:cNvSpPr txBox="1"/>
          <p:nvPr>
            <p:ph idx="7" type="subTitle"/>
          </p:nvPr>
        </p:nvSpPr>
        <p:spPr>
          <a:xfrm>
            <a:off x="1664208" y="3666744"/>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Future Plans</a:t>
            </a:r>
            <a:endParaRPr/>
          </a:p>
        </p:txBody>
      </p:sp>
      <p:sp>
        <p:nvSpPr>
          <p:cNvPr id="1733" name="Google Shape;1733;p34"/>
          <p:cNvSpPr txBox="1"/>
          <p:nvPr>
            <p:ph idx="8" type="subTitle"/>
          </p:nvPr>
        </p:nvSpPr>
        <p:spPr>
          <a:xfrm>
            <a:off x="1664208" y="3950208"/>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Things we’d develop with extra time!</a:t>
            </a:r>
            <a:endParaRPr/>
          </a:p>
        </p:txBody>
      </p:sp>
      <p:sp>
        <p:nvSpPr>
          <p:cNvPr id="1734" name="Google Shape;1734;p34"/>
          <p:cNvSpPr txBox="1"/>
          <p:nvPr>
            <p:ph idx="9" type="title"/>
          </p:nvPr>
        </p:nvSpPr>
        <p:spPr>
          <a:xfrm>
            <a:off x="813816" y="722376"/>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735" name="Google Shape;1735;p34"/>
          <p:cNvSpPr txBox="1"/>
          <p:nvPr>
            <p:ph idx="13" type="title"/>
          </p:nvPr>
        </p:nvSpPr>
        <p:spPr>
          <a:xfrm>
            <a:off x="813816" y="1801368"/>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36" name="Google Shape;1736;p34"/>
          <p:cNvSpPr txBox="1"/>
          <p:nvPr>
            <p:ph idx="14" type="title"/>
          </p:nvPr>
        </p:nvSpPr>
        <p:spPr>
          <a:xfrm>
            <a:off x="813816" y="2880360"/>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737" name="Google Shape;1737;p34"/>
          <p:cNvSpPr txBox="1"/>
          <p:nvPr>
            <p:ph idx="15" type="title"/>
          </p:nvPr>
        </p:nvSpPr>
        <p:spPr>
          <a:xfrm>
            <a:off x="813816" y="3959352"/>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1738" name="Google Shape;1738;p34"/>
          <p:cNvGrpSpPr/>
          <p:nvPr/>
        </p:nvGrpSpPr>
        <p:grpSpPr>
          <a:xfrm>
            <a:off x="4382648" y="1500858"/>
            <a:ext cx="4430405" cy="3106404"/>
            <a:chOff x="862950" y="825025"/>
            <a:chExt cx="5862650" cy="4111175"/>
          </a:xfrm>
        </p:grpSpPr>
        <p:sp>
          <p:nvSpPr>
            <p:cNvPr id="1739" name="Google Shape;1739;p34"/>
            <p:cNvSpPr/>
            <p:nvPr/>
          </p:nvSpPr>
          <p:spPr>
            <a:xfrm>
              <a:off x="918425" y="825150"/>
              <a:ext cx="5767425" cy="4096250"/>
            </a:xfrm>
            <a:custGeom>
              <a:rect b="b" l="l" r="r" t="t"/>
              <a:pathLst>
                <a:path extrusionOk="0" h="163850" w="230697">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4"/>
            <p:cNvSpPr/>
            <p:nvPr/>
          </p:nvSpPr>
          <p:spPr>
            <a:xfrm>
              <a:off x="934125" y="825025"/>
              <a:ext cx="5751725" cy="4096375"/>
            </a:xfrm>
            <a:custGeom>
              <a:rect b="b" l="l" r="r" t="t"/>
              <a:pathLst>
                <a:path extrusionOk="0" h="163855" w="230069">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4"/>
            <p:cNvSpPr/>
            <p:nvPr/>
          </p:nvSpPr>
          <p:spPr>
            <a:xfrm>
              <a:off x="3502650" y="1514850"/>
              <a:ext cx="2496475" cy="3178275"/>
            </a:xfrm>
            <a:custGeom>
              <a:rect b="b" l="l" r="r" t="t"/>
              <a:pathLst>
                <a:path extrusionOk="0" h="127131" w="99859">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4"/>
            <p:cNvSpPr/>
            <p:nvPr/>
          </p:nvSpPr>
          <p:spPr>
            <a:xfrm>
              <a:off x="3547025" y="1507125"/>
              <a:ext cx="2405875" cy="3193375"/>
            </a:xfrm>
            <a:custGeom>
              <a:rect b="b" l="l" r="r" t="t"/>
              <a:pathLst>
                <a:path extrusionOk="0" h="127735" w="96235">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4"/>
            <p:cNvSpPr/>
            <p:nvPr/>
          </p:nvSpPr>
          <p:spPr>
            <a:xfrm>
              <a:off x="4746725" y="1839875"/>
              <a:ext cx="464000" cy="184875"/>
            </a:xfrm>
            <a:custGeom>
              <a:rect b="b" l="l" r="r" t="t"/>
              <a:pathLst>
                <a:path extrusionOk="0" h="7395" w="1856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4"/>
            <p:cNvSpPr/>
            <p:nvPr/>
          </p:nvSpPr>
          <p:spPr>
            <a:xfrm>
              <a:off x="5240275" y="1582925"/>
              <a:ext cx="685825" cy="691375"/>
            </a:xfrm>
            <a:custGeom>
              <a:rect b="b" l="l" r="r" t="t"/>
              <a:pathLst>
                <a:path extrusionOk="0" h="27655" w="27433">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4"/>
            <p:cNvSpPr/>
            <p:nvPr/>
          </p:nvSpPr>
          <p:spPr>
            <a:xfrm>
              <a:off x="5406650" y="1584775"/>
              <a:ext cx="438125" cy="367875"/>
            </a:xfrm>
            <a:custGeom>
              <a:rect b="b" l="l" r="r" t="t"/>
              <a:pathLst>
                <a:path extrusionOk="0" h="14715" w="17525">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4"/>
            <p:cNvSpPr/>
            <p:nvPr/>
          </p:nvSpPr>
          <p:spPr>
            <a:xfrm>
              <a:off x="4434325" y="2717300"/>
              <a:ext cx="1258875" cy="2210575"/>
            </a:xfrm>
            <a:custGeom>
              <a:rect b="b" l="l" r="r" t="t"/>
              <a:pathLst>
                <a:path extrusionOk="0" h="88423" w="50355">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4"/>
            <p:cNvSpPr/>
            <p:nvPr/>
          </p:nvSpPr>
          <p:spPr>
            <a:xfrm>
              <a:off x="4426000" y="2709600"/>
              <a:ext cx="1275500" cy="2226600"/>
            </a:xfrm>
            <a:custGeom>
              <a:rect b="b" l="l" r="r" t="t"/>
              <a:pathLst>
                <a:path extrusionOk="0" h="89064" w="5102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4"/>
            <p:cNvSpPr/>
            <p:nvPr/>
          </p:nvSpPr>
          <p:spPr>
            <a:xfrm>
              <a:off x="5009200" y="2762300"/>
              <a:ext cx="495450" cy="732950"/>
            </a:xfrm>
            <a:custGeom>
              <a:rect b="b" l="l" r="r" t="t"/>
              <a:pathLst>
                <a:path extrusionOk="0" h="29318" w="19818">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4"/>
            <p:cNvSpPr/>
            <p:nvPr/>
          </p:nvSpPr>
          <p:spPr>
            <a:xfrm>
              <a:off x="5024925" y="2762300"/>
              <a:ext cx="478800" cy="363925"/>
            </a:xfrm>
            <a:custGeom>
              <a:rect b="b" l="l" r="r" t="t"/>
              <a:pathLst>
                <a:path extrusionOk="0" h="14557" w="19152">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4"/>
            <p:cNvSpPr/>
            <p:nvPr/>
          </p:nvSpPr>
          <p:spPr>
            <a:xfrm>
              <a:off x="5031400" y="2805725"/>
              <a:ext cx="452900" cy="320750"/>
            </a:xfrm>
            <a:custGeom>
              <a:rect b="b" l="l" r="r" t="t"/>
              <a:pathLst>
                <a:path extrusionOk="0" h="12830" w="18116">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4"/>
            <p:cNvSpPr/>
            <p:nvPr/>
          </p:nvSpPr>
          <p:spPr>
            <a:xfrm>
              <a:off x="5001825" y="2754200"/>
              <a:ext cx="510200" cy="748450"/>
            </a:xfrm>
            <a:custGeom>
              <a:rect b="b" l="l" r="r" t="t"/>
              <a:pathLst>
                <a:path extrusionOk="0" h="29938" w="20408">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4"/>
            <p:cNvSpPr/>
            <p:nvPr/>
          </p:nvSpPr>
          <p:spPr>
            <a:xfrm>
              <a:off x="5354875" y="2859575"/>
              <a:ext cx="133125" cy="419400"/>
            </a:xfrm>
            <a:custGeom>
              <a:rect b="b" l="l" r="r" t="t"/>
              <a:pathLst>
                <a:path extrusionOk="0" h="16776" w="5325">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4"/>
            <p:cNvSpPr/>
            <p:nvPr/>
          </p:nvSpPr>
          <p:spPr>
            <a:xfrm>
              <a:off x="3913950" y="2701900"/>
              <a:ext cx="2461350" cy="2225975"/>
            </a:xfrm>
            <a:custGeom>
              <a:rect b="b" l="l" r="r" t="t"/>
              <a:pathLst>
                <a:path extrusionOk="0" h="89039" w="98454">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4"/>
            <p:cNvSpPr/>
            <p:nvPr/>
          </p:nvSpPr>
          <p:spPr>
            <a:xfrm>
              <a:off x="5139525" y="3731850"/>
              <a:ext cx="1235775" cy="1196025"/>
            </a:xfrm>
            <a:custGeom>
              <a:rect b="b" l="l" r="r" t="t"/>
              <a:pathLst>
                <a:path extrusionOk="0" h="47841" w="49431">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4"/>
            <p:cNvSpPr/>
            <p:nvPr/>
          </p:nvSpPr>
          <p:spPr>
            <a:xfrm>
              <a:off x="3913950" y="3766050"/>
              <a:ext cx="429825" cy="1161825"/>
            </a:xfrm>
            <a:custGeom>
              <a:rect b="b" l="l" r="r" t="t"/>
              <a:pathLst>
                <a:path extrusionOk="0" h="46473" w="17193">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4"/>
            <p:cNvSpPr/>
            <p:nvPr/>
          </p:nvSpPr>
          <p:spPr>
            <a:xfrm>
              <a:off x="5142300" y="4519325"/>
              <a:ext cx="933525" cy="401150"/>
            </a:xfrm>
            <a:custGeom>
              <a:rect b="b" l="l" r="r" t="t"/>
              <a:pathLst>
                <a:path extrusionOk="0" h="16046" w="37341">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4"/>
            <p:cNvSpPr/>
            <p:nvPr/>
          </p:nvSpPr>
          <p:spPr>
            <a:xfrm>
              <a:off x="3925975" y="4024850"/>
              <a:ext cx="355850" cy="895625"/>
            </a:xfrm>
            <a:custGeom>
              <a:rect b="b" l="l" r="r" t="t"/>
              <a:pathLst>
                <a:path extrusionOk="0" h="35825" w="14234">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4"/>
            <p:cNvSpPr/>
            <p:nvPr/>
          </p:nvSpPr>
          <p:spPr>
            <a:xfrm>
              <a:off x="3906550" y="2694575"/>
              <a:ext cx="2476150" cy="2241625"/>
            </a:xfrm>
            <a:custGeom>
              <a:rect b="b" l="l" r="r" t="t"/>
              <a:pathLst>
                <a:path extrusionOk="0" h="89665" w="99046">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4"/>
            <p:cNvSpPr/>
            <p:nvPr/>
          </p:nvSpPr>
          <p:spPr>
            <a:xfrm>
              <a:off x="4643200" y="2691125"/>
              <a:ext cx="389150" cy="1764450"/>
            </a:xfrm>
            <a:custGeom>
              <a:rect b="b" l="l" r="r" t="t"/>
              <a:pathLst>
                <a:path extrusionOk="0" h="70578" w="15566">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4"/>
            <p:cNvSpPr/>
            <p:nvPr/>
          </p:nvSpPr>
          <p:spPr>
            <a:xfrm>
              <a:off x="5353025" y="2758425"/>
              <a:ext cx="360500" cy="1559225"/>
            </a:xfrm>
            <a:custGeom>
              <a:rect b="b" l="l" r="r" t="t"/>
              <a:pathLst>
                <a:path extrusionOk="0" h="62369" w="1442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4"/>
            <p:cNvSpPr/>
            <p:nvPr/>
          </p:nvSpPr>
          <p:spPr>
            <a:xfrm>
              <a:off x="4686650" y="3654175"/>
              <a:ext cx="1109125" cy="736700"/>
            </a:xfrm>
            <a:custGeom>
              <a:rect b="b" l="l" r="r" t="t"/>
              <a:pathLst>
                <a:path extrusionOk="0" h="29468" w="44365">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4"/>
            <p:cNvSpPr/>
            <p:nvPr/>
          </p:nvSpPr>
          <p:spPr>
            <a:xfrm>
              <a:off x="5364125" y="3758650"/>
              <a:ext cx="397450" cy="161775"/>
            </a:xfrm>
            <a:custGeom>
              <a:rect b="b" l="l" r="r" t="t"/>
              <a:pathLst>
                <a:path extrusionOk="0" h="6471" w="15898">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4"/>
            <p:cNvSpPr/>
            <p:nvPr/>
          </p:nvSpPr>
          <p:spPr>
            <a:xfrm>
              <a:off x="4686650" y="3815025"/>
              <a:ext cx="824450" cy="575850"/>
            </a:xfrm>
            <a:custGeom>
              <a:rect b="b" l="l" r="r" t="t"/>
              <a:pathLst>
                <a:path extrusionOk="0" h="23034" w="32978">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4"/>
            <p:cNvSpPr/>
            <p:nvPr/>
          </p:nvSpPr>
          <p:spPr>
            <a:xfrm>
              <a:off x="5364125" y="3758650"/>
              <a:ext cx="329075" cy="154375"/>
            </a:xfrm>
            <a:custGeom>
              <a:rect b="b" l="l" r="r" t="t"/>
              <a:pathLst>
                <a:path extrusionOk="0" h="6175" w="13163">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4"/>
            <p:cNvSpPr/>
            <p:nvPr/>
          </p:nvSpPr>
          <p:spPr>
            <a:xfrm>
              <a:off x="4747650" y="3832600"/>
              <a:ext cx="740350" cy="496350"/>
            </a:xfrm>
            <a:custGeom>
              <a:rect b="b" l="l" r="r" t="t"/>
              <a:pathLst>
                <a:path extrusionOk="0" h="19854" w="29614">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4"/>
            <p:cNvSpPr/>
            <p:nvPr/>
          </p:nvSpPr>
          <p:spPr>
            <a:xfrm>
              <a:off x="5105325" y="4022100"/>
              <a:ext cx="42550" cy="68175"/>
            </a:xfrm>
            <a:custGeom>
              <a:rect b="b" l="l" r="r" t="t"/>
              <a:pathLst>
                <a:path extrusionOk="0" h="2727" w="1702">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4"/>
            <p:cNvSpPr/>
            <p:nvPr/>
          </p:nvSpPr>
          <p:spPr>
            <a:xfrm>
              <a:off x="5196825" y="3955100"/>
              <a:ext cx="80450" cy="159375"/>
            </a:xfrm>
            <a:custGeom>
              <a:rect b="b" l="l" r="r" t="t"/>
              <a:pathLst>
                <a:path extrusionOk="0" h="6375" w="3218">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4"/>
            <p:cNvSpPr/>
            <p:nvPr/>
          </p:nvSpPr>
          <p:spPr>
            <a:xfrm>
              <a:off x="5292025" y="3860550"/>
              <a:ext cx="109100" cy="194575"/>
            </a:xfrm>
            <a:custGeom>
              <a:rect b="b" l="l" r="r" t="t"/>
              <a:pathLst>
                <a:path extrusionOk="0" h="7783" w="4364">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4"/>
            <p:cNvSpPr/>
            <p:nvPr/>
          </p:nvSpPr>
          <p:spPr>
            <a:xfrm>
              <a:off x="4678325" y="3645900"/>
              <a:ext cx="1122075" cy="752975"/>
            </a:xfrm>
            <a:custGeom>
              <a:rect b="b" l="l" r="r" t="t"/>
              <a:pathLst>
                <a:path extrusionOk="0" h="30119" w="44883">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4"/>
            <p:cNvSpPr/>
            <p:nvPr/>
          </p:nvSpPr>
          <p:spPr>
            <a:xfrm>
              <a:off x="3709700" y="2698525"/>
              <a:ext cx="1055525" cy="2070975"/>
            </a:xfrm>
            <a:custGeom>
              <a:rect b="b" l="l" r="r" t="t"/>
              <a:pathLst>
                <a:path extrusionOk="0" h="82839" w="42221">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4"/>
            <p:cNvSpPr/>
            <p:nvPr/>
          </p:nvSpPr>
          <p:spPr>
            <a:xfrm>
              <a:off x="3709700" y="3396325"/>
              <a:ext cx="1024100" cy="1373175"/>
            </a:xfrm>
            <a:custGeom>
              <a:rect b="b" l="l" r="r" t="t"/>
              <a:pathLst>
                <a:path extrusionOk="0" h="54927" w="40964">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4"/>
            <p:cNvSpPr/>
            <p:nvPr/>
          </p:nvSpPr>
          <p:spPr>
            <a:xfrm>
              <a:off x="3718000" y="3645900"/>
              <a:ext cx="1007475" cy="1115600"/>
            </a:xfrm>
            <a:custGeom>
              <a:rect b="b" l="l" r="r" t="t"/>
              <a:pathLst>
                <a:path extrusionOk="0" h="44624" w="40299">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4"/>
            <p:cNvSpPr/>
            <p:nvPr/>
          </p:nvSpPr>
          <p:spPr>
            <a:xfrm>
              <a:off x="3702300" y="2691125"/>
              <a:ext cx="1071250" cy="2086100"/>
            </a:xfrm>
            <a:custGeom>
              <a:rect b="b" l="l" r="r" t="t"/>
              <a:pathLst>
                <a:path extrusionOk="0" h="83444" w="4285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4"/>
            <p:cNvSpPr/>
            <p:nvPr/>
          </p:nvSpPr>
          <p:spPr>
            <a:xfrm>
              <a:off x="4389950" y="3681000"/>
              <a:ext cx="277300" cy="403025"/>
            </a:xfrm>
            <a:custGeom>
              <a:rect b="b" l="l" r="r" t="t"/>
              <a:pathLst>
                <a:path extrusionOk="0" h="16121" w="11092">
                  <a:moveTo>
                    <a:pt x="1258" y="1"/>
                  </a:moveTo>
                  <a:lnTo>
                    <a:pt x="1" y="15713"/>
                  </a:lnTo>
                  <a:lnTo>
                    <a:pt x="10130" y="16120"/>
                  </a:lnTo>
                  <a:lnTo>
                    <a:pt x="11092" y="851"/>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4"/>
            <p:cNvSpPr/>
            <p:nvPr/>
          </p:nvSpPr>
          <p:spPr>
            <a:xfrm>
              <a:off x="4381625" y="3673250"/>
              <a:ext cx="293950" cy="419075"/>
            </a:xfrm>
            <a:custGeom>
              <a:rect b="b" l="l" r="r" t="t"/>
              <a:pathLst>
                <a:path extrusionOk="0" h="16763" w="11758">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4"/>
            <p:cNvSpPr/>
            <p:nvPr/>
          </p:nvSpPr>
          <p:spPr>
            <a:xfrm>
              <a:off x="4512875" y="3582125"/>
              <a:ext cx="70275" cy="158075"/>
            </a:xfrm>
            <a:custGeom>
              <a:rect b="b" l="l" r="r" t="t"/>
              <a:pathLst>
                <a:path extrusionOk="0" h="6323" w="2811">
                  <a:moveTo>
                    <a:pt x="149" y="0"/>
                  </a:moveTo>
                  <a:lnTo>
                    <a:pt x="1" y="6174"/>
                  </a:lnTo>
                  <a:lnTo>
                    <a:pt x="2663" y="6322"/>
                  </a:lnTo>
                  <a:lnTo>
                    <a:pt x="28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4"/>
            <p:cNvSpPr/>
            <p:nvPr/>
          </p:nvSpPr>
          <p:spPr>
            <a:xfrm>
              <a:off x="4505475" y="3574725"/>
              <a:ext cx="85075" cy="172850"/>
            </a:xfrm>
            <a:custGeom>
              <a:rect b="b" l="l" r="r" t="t"/>
              <a:pathLst>
                <a:path extrusionOk="0" h="6914" w="3403">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4"/>
            <p:cNvSpPr/>
            <p:nvPr/>
          </p:nvSpPr>
          <p:spPr>
            <a:xfrm>
              <a:off x="5426975" y="3461900"/>
              <a:ext cx="1298625" cy="1073150"/>
            </a:xfrm>
            <a:custGeom>
              <a:rect b="b" l="l" r="r" t="t"/>
              <a:pathLst>
                <a:path extrusionOk="0" h="42926" w="51945">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4"/>
            <p:cNvSpPr/>
            <p:nvPr/>
          </p:nvSpPr>
          <p:spPr>
            <a:xfrm>
              <a:off x="5426975" y="3453650"/>
              <a:ext cx="1297700" cy="1088800"/>
            </a:xfrm>
            <a:custGeom>
              <a:rect b="b" l="l" r="r" t="t"/>
              <a:pathLst>
                <a:path extrusionOk="0" h="43552" w="51908">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4"/>
            <p:cNvSpPr/>
            <p:nvPr/>
          </p:nvSpPr>
          <p:spPr>
            <a:xfrm>
              <a:off x="5548050" y="4175700"/>
              <a:ext cx="53625" cy="94825"/>
            </a:xfrm>
            <a:custGeom>
              <a:rect b="b" l="l" r="r" t="t"/>
              <a:pathLst>
                <a:path extrusionOk="0" h="3793" w="2145">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4"/>
            <p:cNvSpPr/>
            <p:nvPr/>
          </p:nvSpPr>
          <p:spPr>
            <a:xfrm>
              <a:off x="5610900" y="3469350"/>
              <a:ext cx="451075" cy="661600"/>
            </a:xfrm>
            <a:custGeom>
              <a:rect b="b" l="l" r="r" t="t"/>
              <a:pathLst>
                <a:path extrusionOk="0" h="26464" w="18043">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4"/>
            <p:cNvSpPr/>
            <p:nvPr/>
          </p:nvSpPr>
          <p:spPr>
            <a:xfrm>
              <a:off x="6081350" y="3473050"/>
              <a:ext cx="74900" cy="17575"/>
            </a:xfrm>
            <a:custGeom>
              <a:rect b="b" l="l" r="r" t="t"/>
              <a:pathLst>
                <a:path extrusionOk="0" h="703" w="2996">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4"/>
            <p:cNvSpPr/>
            <p:nvPr/>
          </p:nvSpPr>
          <p:spPr>
            <a:xfrm>
              <a:off x="6350325" y="4060025"/>
              <a:ext cx="263225" cy="113650"/>
            </a:xfrm>
            <a:custGeom>
              <a:rect b="b" l="l" r="r" t="t"/>
              <a:pathLst>
                <a:path extrusionOk="0" h="4546" w="10529">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4"/>
            <p:cNvSpPr/>
            <p:nvPr/>
          </p:nvSpPr>
          <p:spPr>
            <a:xfrm>
              <a:off x="6386375" y="4075675"/>
              <a:ext cx="210750" cy="90600"/>
            </a:xfrm>
            <a:custGeom>
              <a:rect b="b" l="l" r="r" t="t"/>
              <a:pathLst>
                <a:path extrusionOk="0" h="3624" w="843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4"/>
            <p:cNvSpPr/>
            <p:nvPr/>
          </p:nvSpPr>
          <p:spPr>
            <a:xfrm>
              <a:off x="6371575" y="4051650"/>
              <a:ext cx="240325" cy="130350"/>
            </a:xfrm>
            <a:custGeom>
              <a:rect b="b" l="l" r="r" t="t"/>
              <a:pathLst>
                <a:path extrusionOk="0" h="5214" w="9613">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4"/>
            <p:cNvSpPr/>
            <p:nvPr/>
          </p:nvSpPr>
          <p:spPr>
            <a:xfrm>
              <a:off x="6319825" y="3967450"/>
              <a:ext cx="358550" cy="155375"/>
            </a:xfrm>
            <a:custGeom>
              <a:rect b="b" l="l" r="r" t="t"/>
              <a:pathLst>
                <a:path extrusionOk="0" h="6215" w="14342">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4"/>
            <p:cNvSpPr/>
            <p:nvPr/>
          </p:nvSpPr>
          <p:spPr>
            <a:xfrm>
              <a:off x="6366950" y="3975850"/>
              <a:ext cx="291175" cy="139600"/>
            </a:xfrm>
            <a:custGeom>
              <a:rect b="b" l="l" r="r" t="t"/>
              <a:pathLst>
                <a:path extrusionOk="0" h="5584" w="11647">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4"/>
            <p:cNvSpPr/>
            <p:nvPr/>
          </p:nvSpPr>
          <p:spPr>
            <a:xfrm>
              <a:off x="6351250" y="3960150"/>
              <a:ext cx="321650" cy="170075"/>
            </a:xfrm>
            <a:custGeom>
              <a:rect b="b" l="l" r="r" t="t"/>
              <a:pathLst>
                <a:path extrusionOk="0" h="6803" w="12866">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4"/>
            <p:cNvSpPr/>
            <p:nvPr/>
          </p:nvSpPr>
          <p:spPr>
            <a:xfrm>
              <a:off x="6287475" y="3882150"/>
              <a:ext cx="392175" cy="169525"/>
            </a:xfrm>
            <a:custGeom>
              <a:rect b="b" l="l" r="r" t="t"/>
              <a:pathLst>
                <a:path extrusionOk="0" h="6781" w="15687">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4"/>
            <p:cNvSpPr/>
            <p:nvPr/>
          </p:nvSpPr>
          <p:spPr>
            <a:xfrm>
              <a:off x="6338300" y="3891750"/>
              <a:ext cx="320750" cy="152525"/>
            </a:xfrm>
            <a:custGeom>
              <a:rect b="b" l="l" r="r" t="t"/>
              <a:pathLst>
                <a:path extrusionOk="0" h="6101" w="1283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4"/>
            <p:cNvSpPr/>
            <p:nvPr/>
          </p:nvSpPr>
          <p:spPr>
            <a:xfrm>
              <a:off x="6323525" y="3874175"/>
              <a:ext cx="350300" cy="184875"/>
            </a:xfrm>
            <a:custGeom>
              <a:rect b="b" l="l" r="r" t="t"/>
              <a:pathLst>
                <a:path extrusionOk="0" h="7395" w="14012">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4"/>
            <p:cNvSpPr/>
            <p:nvPr/>
          </p:nvSpPr>
          <p:spPr>
            <a:xfrm>
              <a:off x="6297625" y="3803775"/>
              <a:ext cx="392475" cy="169325"/>
            </a:xfrm>
            <a:custGeom>
              <a:rect b="b" l="l" r="r" t="t"/>
              <a:pathLst>
                <a:path extrusionOk="0" h="6773" w="15699">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4"/>
            <p:cNvSpPr/>
            <p:nvPr/>
          </p:nvSpPr>
          <p:spPr>
            <a:xfrm>
              <a:off x="6341075" y="3803950"/>
              <a:ext cx="335525" cy="169150"/>
            </a:xfrm>
            <a:custGeom>
              <a:rect b="b" l="l" r="r" t="t"/>
              <a:pathLst>
                <a:path extrusionOk="0" h="6766" w="13421">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4"/>
            <p:cNvSpPr/>
            <p:nvPr/>
          </p:nvSpPr>
          <p:spPr>
            <a:xfrm>
              <a:off x="6333675" y="3795625"/>
              <a:ext cx="350325" cy="185800"/>
            </a:xfrm>
            <a:custGeom>
              <a:rect b="b" l="l" r="r" t="t"/>
              <a:pathLst>
                <a:path extrusionOk="0" h="7432" w="14013">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4"/>
            <p:cNvSpPr/>
            <p:nvPr/>
          </p:nvSpPr>
          <p:spPr>
            <a:xfrm>
              <a:off x="4942650" y="1866675"/>
              <a:ext cx="849425" cy="1047800"/>
            </a:xfrm>
            <a:custGeom>
              <a:rect b="b" l="l" r="r" t="t"/>
              <a:pathLst>
                <a:path extrusionOk="0" h="41912" w="33977">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4"/>
            <p:cNvSpPr/>
            <p:nvPr/>
          </p:nvSpPr>
          <p:spPr>
            <a:xfrm>
              <a:off x="4970400" y="1866675"/>
              <a:ext cx="695050" cy="401125"/>
            </a:xfrm>
            <a:custGeom>
              <a:rect b="b" l="l" r="r" t="t"/>
              <a:pathLst>
                <a:path extrusionOk="0" h="16045" w="27802">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4"/>
            <p:cNvSpPr/>
            <p:nvPr/>
          </p:nvSpPr>
          <p:spPr>
            <a:xfrm>
              <a:off x="4968550" y="2285850"/>
              <a:ext cx="823525" cy="628625"/>
            </a:xfrm>
            <a:custGeom>
              <a:rect b="b" l="l" r="r" t="t"/>
              <a:pathLst>
                <a:path extrusionOk="0" h="25145" w="32941">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4"/>
            <p:cNvSpPr/>
            <p:nvPr/>
          </p:nvSpPr>
          <p:spPr>
            <a:xfrm>
              <a:off x="4968550" y="2286300"/>
              <a:ext cx="823525" cy="628525"/>
            </a:xfrm>
            <a:custGeom>
              <a:rect b="b" l="l" r="r" t="t"/>
              <a:pathLst>
                <a:path extrusionOk="0" h="25141" w="32941">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4"/>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4"/>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4"/>
            <p:cNvSpPr/>
            <p:nvPr/>
          </p:nvSpPr>
          <p:spPr>
            <a:xfrm>
              <a:off x="4970400" y="1866675"/>
              <a:ext cx="695050" cy="401150"/>
            </a:xfrm>
            <a:custGeom>
              <a:rect b="b" l="l" r="r" t="t"/>
              <a:pathLst>
                <a:path extrusionOk="0" h="16046" w="27802">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4"/>
            <p:cNvSpPr/>
            <p:nvPr/>
          </p:nvSpPr>
          <p:spPr>
            <a:xfrm>
              <a:off x="5512925" y="2229900"/>
              <a:ext cx="9275" cy="5575"/>
            </a:xfrm>
            <a:custGeom>
              <a:rect b="b" l="l" r="r" t="t"/>
              <a:pathLst>
                <a:path extrusionOk="0" h="223" w="371">
                  <a:moveTo>
                    <a:pt x="371" y="223"/>
                  </a:moveTo>
                  <a:cubicBezTo>
                    <a:pt x="223" y="149"/>
                    <a:pt x="112" y="75"/>
                    <a:pt x="1" y="1"/>
                  </a:cubicBezTo>
                  <a:cubicBezTo>
                    <a:pt x="112" y="75"/>
                    <a:pt x="223" y="149"/>
                    <a:pt x="371" y="2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4"/>
            <p:cNvSpPr/>
            <p:nvPr/>
          </p:nvSpPr>
          <p:spPr>
            <a:xfrm>
              <a:off x="4953750" y="1859125"/>
              <a:ext cx="846650" cy="1063075"/>
            </a:xfrm>
            <a:custGeom>
              <a:rect b="b" l="l" r="r" t="t"/>
              <a:pathLst>
                <a:path extrusionOk="0" h="42523" w="33866">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4"/>
            <p:cNvSpPr/>
            <p:nvPr/>
          </p:nvSpPr>
          <p:spPr>
            <a:xfrm>
              <a:off x="4911225" y="2165200"/>
              <a:ext cx="287475" cy="288400"/>
            </a:xfrm>
            <a:custGeom>
              <a:rect b="b" l="l" r="r" t="t"/>
              <a:pathLst>
                <a:path extrusionOk="0" h="11536" w="11499">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4"/>
            <p:cNvSpPr/>
            <p:nvPr/>
          </p:nvSpPr>
          <p:spPr>
            <a:xfrm>
              <a:off x="4936200" y="2265950"/>
              <a:ext cx="262500" cy="187650"/>
            </a:xfrm>
            <a:custGeom>
              <a:rect b="b" l="l" r="r" t="t"/>
              <a:pathLst>
                <a:path extrusionOk="0" h="7506" w="1050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4"/>
            <p:cNvSpPr/>
            <p:nvPr/>
          </p:nvSpPr>
          <p:spPr>
            <a:xfrm>
              <a:off x="4902925" y="2157825"/>
              <a:ext cx="303175" cy="303175"/>
            </a:xfrm>
            <a:custGeom>
              <a:rect b="b" l="l" r="r" t="t"/>
              <a:pathLst>
                <a:path extrusionOk="0" h="12127" w="12127">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4"/>
            <p:cNvSpPr/>
            <p:nvPr/>
          </p:nvSpPr>
          <p:spPr>
            <a:xfrm>
              <a:off x="5304050" y="2165200"/>
              <a:ext cx="288400" cy="288400"/>
            </a:xfrm>
            <a:custGeom>
              <a:rect b="b" l="l" r="r" t="t"/>
              <a:pathLst>
                <a:path extrusionOk="0" h="11536" w="11536">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4"/>
            <p:cNvSpPr/>
            <p:nvPr/>
          </p:nvSpPr>
          <p:spPr>
            <a:xfrm>
              <a:off x="5318825" y="2264100"/>
              <a:ext cx="273625" cy="189500"/>
            </a:xfrm>
            <a:custGeom>
              <a:rect b="b" l="l" r="r" t="t"/>
              <a:pathLst>
                <a:path extrusionOk="0" h="7580" w="10945">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4"/>
            <p:cNvSpPr/>
            <p:nvPr/>
          </p:nvSpPr>
          <p:spPr>
            <a:xfrm>
              <a:off x="5296650" y="2157825"/>
              <a:ext cx="303200" cy="303175"/>
            </a:xfrm>
            <a:custGeom>
              <a:rect b="b" l="l" r="r" t="t"/>
              <a:pathLst>
                <a:path extrusionOk="0" h="12127" w="12128">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4"/>
            <p:cNvSpPr/>
            <p:nvPr/>
          </p:nvSpPr>
          <p:spPr>
            <a:xfrm>
              <a:off x="5190375" y="2221600"/>
              <a:ext cx="129400" cy="39075"/>
            </a:xfrm>
            <a:custGeom>
              <a:rect b="b" l="l" r="r" t="t"/>
              <a:pathLst>
                <a:path extrusionOk="0" h="1563" w="5176">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4"/>
            <p:cNvSpPr/>
            <p:nvPr/>
          </p:nvSpPr>
          <p:spPr>
            <a:xfrm>
              <a:off x="4993500" y="2059850"/>
              <a:ext cx="154375" cy="74650"/>
            </a:xfrm>
            <a:custGeom>
              <a:rect b="b" l="l" r="r" t="t"/>
              <a:pathLst>
                <a:path extrusionOk="0" h="2986" w="6175">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4"/>
            <p:cNvSpPr/>
            <p:nvPr/>
          </p:nvSpPr>
          <p:spPr>
            <a:xfrm>
              <a:off x="5316075" y="2049675"/>
              <a:ext cx="183025" cy="81200"/>
            </a:xfrm>
            <a:custGeom>
              <a:rect b="b" l="l" r="r" t="t"/>
              <a:pathLst>
                <a:path extrusionOk="0" h="3248" w="7321">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4"/>
            <p:cNvSpPr/>
            <p:nvPr/>
          </p:nvSpPr>
          <p:spPr>
            <a:xfrm>
              <a:off x="5148775" y="2298125"/>
              <a:ext cx="97075" cy="268425"/>
            </a:xfrm>
            <a:custGeom>
              <a:rect b="b" l="l" r="r" t="t"/>
              <a:pathLst>
                <a:path extrusionOk="0" h="10737" w="3883">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4"/>
            <p:cNvSpPr/>
            <p:nvPr/>
          </p:nvSpPr>
          <p:spPr>
            <a:xfrm>
              <a:off x="5215325" y="2589325"/>
              <a:ext cx="163625" cy="61150"/>
            </a:xfrm>
            <a:custGeom>
              <a:rect b="b" l="l" r="r" t="t"/>
              <a:pathLst>
                <a:path extrusionOk="0" h="2446" w="6545">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4"/>
            <p:cNvSpPr/>
            <p:nvPr/>
          </p:nvSpPr>
          <p:spPr>
            <a:xfrm>
              <a:off x="862950" y="4920450"/>
              <a:ext cx="1188625" cy="15750"/>
            </a:xfrm>
            <a:custGeom>
              <a:rect b="b" l="l" r="r" t="t"/>
              <a:pathLst>
                <a:path extrusionOk="0" h="630" w="47545">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4"/>
            <p:cNvSpPr/>
            <p:nvPr/>
          </p:nvSpPr>
          <p:spPr>
            <a:xfrm>
              <a:off x="2173575" y="4920450"/>
              <a:ext cx="4043675" cy="15750"/>
            </a:xfrm>
            <a:custGeom>
              <a:rect b="b" l="l" r="r" t="t"/>
              <a:pathLst>
                <a:path extrusionOk="0" h="630" w="161747">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4"/>
            <p:cNvSpPr/>
            <p:nvPr/>
          </p:nvSpPr>
          <p:spPr>
            <a:xfrm>
              <a:off x="6316125" y="4920450"/>
              <a:ext cx="159000" cy="15750"/>
            </a:xfrm>
            <a:custGeom>
              <a:rect b="b" l="l" r="r" t="t"/>
              <a:pathLst>
                <a:path extrusionOk="0" h="630" w="636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4"/>
            <p:cNvSpPr/>
            <p:nvPr/>
          </p:nvSpPr>
          <p:spPr>
            <a:xfrm>
              <a:off x="4014700" y="2706825"/>
              <a:ext cx="350325" cy="819850"/>
            </a:xfrm>
            <a:custGeom>
              <a:rect b="b" l="l" r="r" t="t"/>
              <a:pathLst>
                <a:path extrusionOk="0" h="32794" w="14013">
                  <a:moveTo>
                    <a:pt x="0" y="1"/>
                  </a:moveTo>
                  <a:lnTo>
                    <a:pt x="0" y="32794"/>
                  </a:lnTo>
                  <a:lnTo>
                    <a:pt x="14012" y="32794"/>
                  </a:lnTo>
                  <a:lnTo>
                    <a:pt x="140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4"/>
            <p:cNvSpPr/>
            <p:nvPr/>
          </p:nvSpPr>
          <p:spPr>
            <a:xfrm>
              <a:off x="1582025" y="1799200"/>
              <a:ext cx="1080500" cy="1727475"/>
            </a:xfrm>
            <a:custGeom>
              <a:rect b="b" l="l" r="r" t="t"/>
              <a:pathLst>
                <a:path extrusionOk="0" h="69099" w="4322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4"/>
            <p:cNvSpPr/>
            <p:nvPr/>
          </p:nvSpPr>
          <p:spPr>
            <a:xfrm>
              <a:off x="1582025" y="1799200"/>
              <a:ext cx="2783000" cy="1727475"/>
            </a:xfrm>
            <a:custGeom>
              <a:rect b="b" l="l" r="r" t="t"/>
              <a:pathLst>
                <a:path extrusionOk="0" h="69099" w="11132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4"/>
            <p:cNvSpPr/>
            <p:nvPr/>
          </p:nvSpPr>
          <p:spPr>
            <a:xfrm>
              <a:off x="3977725" y="3502625"/>
              <a:ext cx="27750" cy="24050"/>
            </a:xfrm>
            <a:custGeom>
              <a:rect b="b" l="l" r="r" t="t"/>
              <a:pathLst>
                <a:path extrusionOk="0" h="962" w="111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4"/>
            <p:cNvSpPr/>
            <p:nvPr/>
          </p:nvSpPr>
          <p:spPr>
            <a:xfrm>
              <a:off x="3954625" y="3476750"/>
              <a:ext cx="57325" cy="49925"/>
            </a:xfrm>
            <a:custGeom>
              <a:rect b="b" l="l" r="r" t="t"/>
              <a:pathLst>
                <a:path extrusionOk="0" h="1997" w="2293">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4"/>
            <p:cNvSpPr/>
            <p:nvPr/>
          </p:nvSpPr>
          <p:spPr>
            <a:xfrm>
              <a:off x="3998975" y="2691125"/>
              <a:ext cx="366050" cy="835550"/>
            </a:xfrm>
            <a:custGeom>
              <a:rect b="b" l="l" r="r" t="t"/>
              <a:pathLst>
                <a:path extrusionOk="0" h="33422" w="14642">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4"/>
            <p:cNvSpPr/>
            <p:nvPr/>
          </p:nvSpPr>
          <p:spPr>
            <a:xfrm>
              <a:off x="1529350" y="1687375"/>
              <a:ext cx="2889275" cy="1951150"/>
            </a:xfrm>
            <a:custGeom>
              <a:rect b="b" l="l" r="r" t="t"/>
              <a:pathLst>
                <a:path extrusionOk="0" h="78046" w="115571">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4"/>
            <p:cNvSpPr/>
            <p:nvPr/>
          </p:nvSpPr>
          <p:spPr>
            <a:xfrm>
              <a:off x="1521025" y="1679050"/>
              <a:ext cx="2905000" cy="1966875"/>
            </a:xfrm>
            <a:custGeom>
              <a:rect b="b" l="l" r="r" t="t"/>
              <a:pathLst>
                <a:path extrusionOk="0" h="78675" w="11620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4"/>
            <p:cNvSpPr/>
            <p:nvPr/>
          </p:nvSpPr>
          <p:spPr>
            <a:xfrm>
              <a:off x="1634725" y="1846350"/>
              <a:ext cx="1974250" cy="154375"/>
            </a:xfrm>
            <a:custGeom>
              <a:rect b="b" l="l" r="r" t="t"/>
              <a:pathLst>
                <a:path extrusionOk="0" h="6175" w="7897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4"/>
            <p:cNvSpPr/>
            <p:nvPr/>
          </p:nvSpPr>
          <p:spPr>
            <a:xfrm>
              <a:off x="1626400" y="1838950"/>
              <a:ext cx="1989975" cy="170075"/>
            </a:xfrm>
            <a:custGeom>
              <a:rect b="b" l="l" r="r" t="t"/>
              <a:pathLst>
                <a:path extrusionOk="0" h="6803" w="79599">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4"/>
            <p:cNvSpPr/>
            <p:nvPr/>
          </p:nvSpPr>
          <p:spPr>
            <a:xfrm>
              <a:off x="1658750" y="2167975"/>
              <a:ext cx="421500" cy="15750"/>
            </a:xfrm>
            <a:custGeom>
              <a:rect b="b" l="l" r="r" t="t"/>
              <a:pathLst>
                <a:path extrusionOk="0" h="630" w="1686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4"/>
            <p:cNvSpPr/>
            <p:nvPr/>
          </p:nvSpPr>
          <p:spPr>
            <a:xfrm>
              <a:off x="1658750" y="225947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4"/>
            <p:cNvSpPr/>
            <p:nvPr/>
          </p:nvSpPr>
          <p:spPr>
            <a:xfrm>
              <a:off x="1658750" y="2351000"/>
              <a:ext cx="421500" cy="15725"/>
            </a:xfrm>
            <a:custGeom>
              <a:rect b="b" l="l" r="r" t="t"/>
              <a:pathLst>
                <a:path extrusionOk="0" h="629" w="1686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4"/>
            <p:cNvSpPr/>
            <p:nvPr/>
          </p:nvSpPr>
          <p:spPr>
            <a:xfrm>
              <a:off x="1658750" y="244802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4"/>
            <p:cNvSpPr/>
            <p:nvPr/>
          </p:nvSpPr>
          <p:spPr>
            <a:xfrm>
              <a:off x="2144000"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4"/>
            <p:cNvSpPr/>
            <p:nvPr/>
          </p:nvSpPr>
          <p:spPr>
            <a:xfrm>
              <a:off x="2144000"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4"/>
            <p:cNvSpPr/>
            <p:nvPr/>
          </p:nvSpPr>
          <p:spPr>
            <a:xfrm>
              <a:off x="2144000"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4"/>
            <p:cNvSpPr/>
            <p:nvPr/>
          </p:nvSpPr>
          <p:spPr>
            <a:xfrm>
              <a:off x="2144000"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4"/>
            <p:cNvSpPr/>
            <p:nvPr/>
          </p:nvSpPr>
          <p:spPr>
            <a:xfrm>
              <a:off x="2629225" y="2167975"/>
              <a:ext cx="421500" cy="15750"/>
            </a:xfrm>
            <a:custGeom>
              <a:rect b="b" l="l" r="r" t="t"/>
              <a:pathLst>
                <a:path extrusionOk="0" h="630" w="1686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4"/>
            <p:cNvSpPr/>
            <p:nvPr/>
          </p:nvSpPr>
          <p:spPr>
            <a:xfrm>
              <a:off x="2629225" y="225947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4"/>
            <p:cNvSpPr/>
            <p:nvPr/>
          </p:nvSpPr>
          <p:spPr>
            <a:xfrm>
              <a:off x="2629225" y="2351000"/>
              <a:ext cx="421500" cy="15725"/>
            </a:xfrm>
            <a:custGeom>
              <a:rect b="b" l="l" r="r" t="t"/>
              <a:pathLst>
                <a:path extrusionOk="0" h="629" w="1686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4"/>
            <p:cNvSpPr/>
            <p:nvPr/>
          </p:nvSpPr>
          <p:spPr>
            <a:xfrm>
              <a:off x="2629225" y="244802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4"/>
            <p:cNvSpPr/>
            <p:nvPr/>
          </p:nvSpPr>
          <p:spPr>
            <a:xfrm>
              <a:off x="3114475"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4"/>
            <p:cNvSpPr/>
            <p:nvPr/>
          </p:nvSpPr>
          <p:spPr>
            <a:xfrm>
              <a:off x="3114475"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4"/>
            <p:cNvSpPr/>
            <p:nvPr/>
          </p:nvSpPr>
          <p:spPr>
            <a:xfrm>
              <a:off x="3114475"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4"/>
            <p:cNvSpPr/>
            <p:nvPr/>
          </p:nvSpPr>
          <p:spPr>
            <a:xfrm>
              <a:off x="3114475"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4"/>
            <p:cNvSpPr/>
            <p:nvPr/>
          </p:nvSpPr>
          <p:spPr>
            <a:xfrm>
              <a:off x="1902750" y="2663150"/>
              <a:ext cx="1494575" cy="451550"/>
            </a:xfrm>
            <a:custGeom>
              <a:rect b="b" l="l" r="r" t="t"/>
              <a:pathLst>
                <a:path extrusionOk="0" h="18062" w="59783">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4"/>
            <p:cNvSpPr/>
            <p:nvPr/>
          </p:nvSpPr>
          <p:spPr>
            <a:xfrm>
              <a:off x="2210525" y="2716075"/>
              <a:ext cx="91525" cy="91525"/>
            </a:xfrm>
            <a:custGeom>
              <a:rect b="b" l="l" r="r" t="t"/>
              <a:pathLst>
                <a:path extrusionOk="0" h="3661" w="3661">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4"/>
            <p:cNvSpPr/>
            <p:nvPr/>
          </p:nvSpPr>
          <p:spPr>
            <a:xfrm>
              <a:off x="2203150" y="2708675"/>
              <a:ext cx="106300" cy="106325"/>
            </a:xfrm>
            <a:custGeom>
              <a:rect b="b" l="l" r="r" t="t"/>
              <a:pathLst>
                <a:path extrusionOk="0" h="4253" w="4252">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4"/>
            <p:cNvSpPr/>
            <p:nvPr/>
          </p:nvSpPr>
          <p:spPr>
            <a:xfrm>
              <a:off x="2679125" y="2748425"/>
              <a:ext cx="91550" cy="91525"/>
            </a:xfrm>
            <a:custGeom>
              <a:rect b="b" l="l" r="r" t="t"/>
              <a:pathLst>
                <a:path extrusionOk="0" h="3661" w="3662">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4"/>
            <p:cNvSpPr/>
            <p:nvPr/>
          </p:nvSpPr>
          <p:spPr>
            <a:xfrm>
              <a:off x="2671750" y="2741025"/>
              <a:ext cx="106300" cy="106325"/>
            </a:xfrm>
            <a:custGeom>
              <a:rect b="b" l="l" r="r" t="t"/>
              <a:pathLst>
                <a:path extrusionOk="0" h="4253" w="4252">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4"/>
            <p:cNvSpPr/>
            <p:nvPr/>
          </p:nvSpPr>
          <p:spPr>
            <a:xfrm>
              <a:off x="2998000" y="2989650"/>
              <a:ext cx="91525" cy="91525"/>
            </a:xfrm>
            <a:custGeom>
              <a:rect b="b" l="l" r="r" t="t"/>
              <a:pathLst>
                <a:path extrusionOk="0" h="3661" w="3661">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4"/>
            <p:cNvSpPr/>
            <p:nvPr/>
          </p:nvSpPr>
          <p:spPr>
            <a:xfrm>
              <a:off x="2990625" y="2982275"/>
              <a:ext cx="106300" cy="106300"/>
            </a:xfrm>
            <a:custGeom>
              <a:rect b="b" l="l" r="r" t="t"/>
              <a:pathLst>
                <a:path extrusionOk="0" h="4252" w="4252">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4"/>
            <p:cNvSpPr/>
            <p:nvPr/>
          </p:nvSpPr>
          <p:spPr>
            <a:xfrm>
              <a:off x="3336300" y="2625500"/>
              <a:ext cx="91525" cy="90600"/>
            </a:xfrm>
            <a:custGeom>
              <a:rect b="b" l="l" r="r" t="t"/>
              <a:pathLst>
                <a:path extrusionOk="0" h="3624" w="3661">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4"/>
            <p:cNvSpPr/>
            <p:nvPr/>
          </p:nvSpPr>
          <p:spPr>
            <a:xfrm>
              <a:off x="3328900" y="2617175"/>
              <a:ext cx="106300" cy="107250"/>
            </a:xfrm>
            <a:custGeom>
              <a:rect b="b" l="l" r="r" t="t"/>
              <a:pathLst>
                <a:path extrusionOk="0" h="4290" w="4252">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4"/>
            <p:cNvSpPr/>
            <p:nvPr/>
          </p:nvSpPr>
          <p:spPr>
            <a:xfrm>
              <a:off x="1865775" y="3060825"/>
              <a:ext cx="90600" cy="91525"/>
            </a:xfrm>
            <a:custGeom>
              <a:rect b="b" l="l" r="r" t="t"/>
              <a:pathLst>
                <a:path extrusionOk="0" h="3661" w="3624">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4"/>
            <p:cNvSpPr/>
            <p:nvPr/>
          </p:nvSpPr>
          <p:spPr>
            <a:xfrm>
              <a:off x="1857475" y="3053425"/>
              <a:ext cx="107225" cy="106325"/>
            </a:xfrm>
            <a:custGeom>
              <a:rect b="b" l="l" r="r" t="t"/>
              <a:pathLst>
                <a:path extrusionOk="0" h="4253" w="4289">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4"/>
            <p:cNvSpPr/>
            <p:nvPr/>
          </p:nvSpPr>
          <p:spPr>
            <a:xfrm>
              <a:off x="2464700" y="2931425"/>
              <a:ext cx="90600" cy="90600"/>
            </a:xfrm>
            <a:custGeom>
              <a:rect b="b" l="l" r="r" t="t"/>
              <a:pathLst>
                <a:path extrusionOk="0" h="3624" w="3624">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4"/>
            <p:cNvSpPr/>
            <p:nvPr/>
          </p:nvSpPr>
          <p:spPr>
            <a:xfrm>
              <a:off x="2456400" y="2923100"/>
              <a:ext cx="107225" cy="106325"/>
            </a:xfrm>
            <a:custGeom>
              <a:rect b="b" l="l" r="r" t="t"/>
              <a:pathLst>
                <a:path extrusionOk="0" h="4253" w="4289">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4"/>
            <p:cNvSpPr/>
            <p:nvPr/>
          </p:nvSpPr>
          <p:spPr>
            <a:xfrm>
              <a:off x="3707850" y="1843575"/>
              <a:ext cx="52700" cy="1651675"/>
            </a:xfrm>
            <a:custGeom>
              <a:rect b="b" l="l" r="r" t="t"/>
              <a:pathLst>
                <a:path extrusionOk="0" h="66067" w="2108">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4"/>
            <p:cNvSpPr/>
            <p:nvPr/>
          </p:nvSpPr>
          <p:spPr>
            <a:xfrm>
              <a:off x="3700450" y="1836175"/>
              <a:ext cx="67500" cy="1666475"/>
            </a:xfrm>
            <a:custGeom>
              <a:rect b="b" l="l" r="r" t="t"/>
              <a:pathLst>
                <a:path extrusionOk="0" h="66659" w="270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4"/>
            <p:cNvSpPr/>
            <p:nvPr/>
          </p:nvSpPr>
          <p:spPr>
            <a:xfrm>
              <a:off x="4015625" y="2157825"/>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4"/>
            <p:cNvSpPr/>
            <p:nvPr/>
          </p:nvSpPr>
          <p:spPr>
            <a:xfrm>
              <a:off x="3805825" y="2157825"/>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4"/>
            <p:cNvSpPr/>
            <p:nvPr/>
          </p:nvSpPr>
          <p:spPr>
            <a:xfrm>
              <a:off x="4256850" y="2234525"/>
              <a:ext cx="66575" cy="15750"/>
            </a:xfrm>
            <a:custGeom>
              <a:rect b="b" l="l" r="r" t="t"/>
              <a:pathLst>
                <a:path extrusionOk="0" h="630" w="2663">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4"/>
            <p:cNvSpPr/>
            <p:nvPr/>
          </p:nvSpPr>
          <p:spPr>
            <a:xfrm>
              <a:off x="4112675" y="2234525"/>
              <a:ext cx="118325" cy="15750"/>
            </a:xfrm>
            <a:custGeom>
              <a:rect b="b" l="l" r="r" t="t"/>
              <a:pathLst>
                <a:path extrusionOk="0" h="630" w="4733">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4"/>
            <p:cNvSpPr/>
            <p:nvPr/>
          </p:nvSpPr>
          <p:spPr>
            <a:xfrm>
              <a:off x="3805825" y="2234525"/>
              <a:ext cx="253275" cy="15750"/>
            </a:xfrm>
            <a:custGeom>
              <a:rect b="b" l="l" r="r" t="t"/>
              <a:pathLst>
                <a:path extrusionOk="0" h="630" w="10131">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4"/>
            <p:cNvSpPr/>
            <p:nvPr/>
          </p:nvSpPr>
          <p:spPr>
            <a:xfrm>
              <a:off x="4047975" y="2312175"/>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4"/>
            <p:cNvSpPr/>
            <p:nvPr/>
          </p:nvSpPr>
          <p:spPr>
            <a:xfrm>
              <a:off x="3805825" y="2312175"/>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4"/>
            <p:cNvSpPr/>
            <p:nvPr/>
          </p:nvSpPr>
          <p:spPr>
            <a:xfrm>
              <a:off x="4196775" y="2389800"/>
              <a:ext cx="126650" cy="14825"/>
            </a:xfrm>
            <a:custGeom>
              <a:rect b="b" l="l" r="r" t="t"/>
              <a:pathLst>
                <a:path extrusionOk="0" h="593" w="5066">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4"/>
            <p:cNvSpPr/>
            <p:nvPr/>
          </p:nvSpPr>
          <p:spPr>
            <a:xfrm>
              <a:off x="3917650" y="2389800"/>
              <a:ext cx="247725" cy="14825"/>
            </a:xfrm>
            <a:custGeom>
              <a:rect b="b" l="l" r="r" t="t"/>
              <a:pathLst>
                <a:path extrusionOk="0" h="593" w="9909">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4"/>
            <p:cNvSpPr/>
            <p:nvPr/>
          </p:nvSpPr>
          <p:spPr>
            <a:xfrm>
              <a:off x="3805825" y="2389800"/>
              <a:ext cx="75800" cy="14825"/>
            </a:xfrm>
            <a:custGeom>
              <a:rect b="b" l="l" r="r" t="t"/>
              <a:pathLst>
                <a:path extrusionOk="0" h="593" w="3032">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4"/>
            <p:cNvSpPr/>
            <p:nvPr/>
          </p:nvSpPr>
          <p:spPr>
            <a:xfrm>
              <a:off x="4015625" y="2457275"/>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4"/>
            <p:cNvSpPr/>
            <p:nvPr/>
          </p:nvSpPr>
          <p:spPr>
            <a:xfrm>
              <a:off x="3805825" y="2457275"/>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4"/>
            <p:cNvSpPr/>
            <p:nvPr/>
          </p:nvSpPr>
          <p:spPr>
            <a:xfrm>
              <a:off x="4256850" y="2534000"/>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4"/>
            <p:cNvSpPr/>
            <p:nvPr/>
          </p:nvSpPr>
          <p:spPr>
            <a:xfrm>
              <a:off x="4112675" y="2534000"/>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4"/>
            <p:cNvSpPr/>
            <p:nvPr/>
          </p:nvSpPr>
          <p:spPr>
            <a:xfrm>
              <a:off x="3805825" y="2534000"/>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4"/>
            <p:cNvSpPr/>
            <p:nvPr/>
          </p:nvSpPr>
          <p:spPr>
            <a:xfrm>
              <a:off x="4047975" y="2611625"/>
              <a:ext cx="275450" cy="15750"/>
            </a:xfrm>
            <a:custGeom>
              <a:rect b="b" l="l" r="r" t="t"/>
              <a:pathLst>
                <a:path extrusionOk="0" h="630" w="11018">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4"/>
            <p:cNvSpPr/>
            <p:nvPr/>
          </p:nvSpPr>
          <p:spPr>
            <a:xfrm>
              <a:off x="3805825" y="2611625"/>
              <a:ext cx="201500" cy="15750"/>
            </a:xfrm>
            <a:custGeom>
              <a:rect b="b" l="l" r="r" t="t"/>
              <a:pathLst>
                <a:path extrusionOk="0" h="630" w="806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4"/>
            <p:cNvSpPr/>
            <p:nvPr/>
          </p:nvSpPr>
          <p:spPr>
            <a:xfrm>
              <a:off x="4196775" y="2688350"/>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4"/>
            <p:cNvSpPr/>
            <p:nvPr/>
          </p:nvSpPr>
          <p:spPr>
            <a:xfrm>
              <a:off x="3917650" y="2688350"/>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4"/>
            <p:cNvSpPr/>
            <p:nvPr/>
          </p:nvSpPr>
          <p:spPr>
            <a:xfrm>
              <a:off x="3805825" y="2688350"/>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4"/>
            <p:cNvSpPr/>
            <p:nvPr/>
          </p:nvSpPr>
          <p:spPr>
            <a:xfrm>
              <a:off x="4015625" y="2756750"/>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4"/>
            <p:cNvSpPr/>
            <p:nvPr/>
          </p:nvSpPr>
          <p:spPr>
            <a:xfrm>
              <a:off x="3805825" y="2756750"/>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4"/>
            <p:cNvSpPr/>
            <p:nvPr/>
          </p:nvSpPr>
          <p:spPr>
            <a:xfrm>
              <a:off x="4256850" y="2833450"/>
              <a:ext cx="66575" cy="15750"/>
            </a:xfrm>
            <a:custGeom>
              <a:rect b="b" l="l" r="r" t="t"/>
              <a:pathLst>
                <a:path extrusionOk="0" h="630" w="2663">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4"/>
            <p:cNvSpPr/>
            <p:nvPr/>
          </p:nvSpPr>
          <p:spPr>
            <a:xfrm>
              <a:off x="4112675" y="2833450"/>
              <a:ext cx="118325" cy="15750"/>
            </a:xfrm>
            <a:custGeom>
              <a:rect b="b" l="l" r="r" t="t"/>
              <a:pathLst>
                <a:path extrusionOk="0" h="630" w="4733">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4"/>
            <p:cNvSpPr/>
            <p:nvPr/>
          </p:nvSpPr>
          <p:spPr>
            <a:xfrm>
              <a:off x="3805825" y="2833450"/>
              <a:ext cx="253275" cy="15750"/>
            </a:xfrm>
            <a:custGeom>
              <a:rect b="b" l="l" r="r" t="t"/>
              <a:pathLst>
                <a:path extrusionOk="0" h="630" w="10131">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4"/>
            <p:cNvSpPr/>
            <p:nvPr/>
          </p:nvSpPr>
          <p:spPr>
            <a:xfrm>
              <a:off x="4047975" y="2911100"/>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4"/>
            <p:cNvSpPr/>
            <p:nvPr/>
          </p:nvSpPr>
          <p:spPr>
            <a:xfrm>
              <a:off x="3805825" y="2911100"/>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4"/>
            <p:cNvSpPr/>
            <p:nvPr/>
          </p:nvSpPr>
          <p:spPr>
            <a:xfrm>
              <a:off x="4196775" y="2987800"/>
              <a:ext cx="126650" cy="15750"/>
            </a:xfrm>
            <a:custGeom>
              <a:rect b="b" l="l" r="r" t="t"/>
              <a:pathLst>
                <a:path extrusionOk="0" h="630" w="5066">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4"/>
            <p:cNvSpPr/>
            <p:nvPr/>
          </p:nvSpPr>
          <p:spPr>
            <a:xfrm>
              <a:off x="3917650" y="2987800"/>
              <a:ext cx="247725" cy="15750"/>
            </a:xfrm>
            <a:custGeom>
              <a:rect b="b" l="l" r="r" t="t"/>
              <a:pathLst>
                <a:path extrusionOk="0" h="630" w="9909">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4"/>
            <p:cNvSpPr/>
            <p:nvPr/>
          </p:nvSpPr>
          <p:spPr>
            <a:xfrm>
              <a:off x="3805825" y="2987800"/>
              <a:ext cx="75800" cy="15750"/>
            </a:xfrm>
            <a:custGeom>
              <a:rect b="b" l="l" r="r" t="t"/>
              <a:pathLst>
                <a:path extrusionOk="0" h="630" w="3032">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4"/>
            <p:cNvSpPr/>
            <p:nvPr/>
          </p:nvSpPr>
          <p:spPr>
            <a:xfrm>
              <a:off x="4015625" y="3056200"/>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4"/>
            <p:cNvSpPr/>
            <p:nvPr/>
          </p:nvSpPr>
          <p:spPr>
            <a:xfrm>
              <a:off x="3805825" y="3056200"/>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4"/>
            <p:cNvSpPr/>
            <p:nvPr/>
          </p:nvSpPr>
          <p:spPr>
            <a:xfrm>
              <a:off x="4256850" y="3132925"/>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4"/>
            <p:cNvSpPr/>
            <p:nvPr/>
          </p:nvSpPr>
          <p:spPr>
            <a:xfrm>
              <a:off x="4112675" y="3132925"/>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4"/>
            <p:cNvSpPr/>
            <p:nvPr/>
          </p:nvSpPr>
          <p:spPr>
            <a:xfrm>
              <a:off x="3805825" y="3132925"/>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4"/>
            <p:cNvSpPr/>
            <p:nvPr/>
          </p:nvSpPr>
          <p:spPr>
            <a:xfrm>
              <a:off x="4047975" y="3210550"/>
              <a:ext cx="275450" cy="14825"/>
            </a:xfrm>
            <a:custGeom>
              <a:rect b="b" l="l" r="r" t="t"/>
              <a:pathLst>
                <a:path extrusionOk="0" h="593" w="11018">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4"/>
            <p:cNvSpPr/>
            <p:nvPr/>
          </p:nvSpPr>
          <p:spPr>
            <a:xfrm>
              <a:off x="3805825" y="3210550"/>
              <a:ext cx="201500" cy="14825"/>
            </a:xfrm>
            <a:custGeom>
              <a:rect b="b" l="l" r="r" t="t"/>
              <a:pathLst>
                <a:path extrusionOk="0" h="593" w="806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4"/>
            <p:cNvSpPr/>
            <p:nvPr/>
          </p:nvSpPr>
          <p:spPr>
            <a:xfrm>
              <a:off x="4196775" y="3287275"/>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4"/>
            <p:cNvSpPr/>
            <p:nvPr/>
          </p:nvSpPr>
          <p:spPr>
            <a:xfrm>
              <a:off x="3917650" y="3287275"/>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4"/>
            <p:cNvSpPr/>
            <p:nvPr/>
          </p:nvSpPr>
          <p:spPr>
            <a:xfrm>
              <a:off x="3805825" y="3287275"/>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4"/>
            <p:cNvSpPr/>
            <p:nvPr/>
          </p:nvSpPr>
          <p:spPr>
            <a:xfrm>
              <a:off x="1700350" y="3333475"/>
              <a:ext cx="69325" cy="154400"/>
            </a:xfrm>
            <a:custGeom>
              <a:rect b="b" l="l" r="r" t="t"/>
              <a:pathLst>
                <a:path extrusionOk="0" h="6176" w="2773">
                  <a:moveTo>
                    <a:pt x="0" y="1"/>
                  </a:moveTo>
                  <a:lnTo>
                    <a:pt x="0" y="6175"/>
                  </a:lnTo>
                  <a:lnTo>
                    <a:pt x="2773" y="6175"/>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4"/>
            <p:cNvSpPr/>
            <p:nvPr/>
          </p:nvSpPr>
          <p:spPr>
            <a:xfrm>
              <a:off x="1838975" y="3401875"/>
              <a:ext cx="69350" cy="86000"/>
            </a:xfrm>
            <a:custGeom>
              <a:rect b="b" l="l" r="r" t="t"/>
              <a:pathLst>
                <a:path extrusionOk="0" h="3440" w="2774">
                  <a:moveTo>
                    <a:pt x="1" y="1"/>
                  </a:moveTo>
                  <a:lnTo>
                    <a:pt x="1" y="3439"/>
                  </a:lnTo>
                  <a:lnTo>
                    <a:pt x="2774" y="3439"/>
                  </a:lnTo>
                  <a:lnTo>
                    <a:pt x="27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4"/>
            <p:cNvSpPr/>
            <p:nvPr/>
          </p:nvSpPr>
          <p:spPr>
            <a:xfrm>
              <a:off x="1977625" y="3441625"/>
              <a:ext cx="69350" cy="46250"/>
            </a:xfrm>
            <a:custGeom>
              <a:rect b="b" l="l" r="r" t="t"/>
              <a:pathLst>
                <a:path extrusionOk="0" h="1850" w="2774">
                  <a:moveTo>
                    <a:pt x="0" y="0"/>
                  </a:moveTo>
                  <a:lnTo>
                    <a:pt x="0" y="1849"/>
                  </a:lnTo>
                  <a:lnTo>
                    <a:pt x="2773" y="1849"/>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4"/>
            <p:cNvSpPr/>
            <p:nvPr/>
          </p:nvSpPr>
          <p:spPr>
            <a:xfrm>
              <a:off x="2116250" y="3378775"/>
              <a:ext cx="69350" cy="109100"/>
            </a:xfrm>
            <a:custGeom>
              <a:rect b="b" l="l" r="r" t="t"/>
              <a:pathLst>
                <a:path extrusionOk="0" h="4364" w="2774">
                  <a:moveTo>
                    <a:pt x="1" y="0"/>
                  </a:moveTo>
                  <a:lnTo>
                    <a:pt x="1" y="4363"/>
                  </a:lnTo>
                  <a:lnTo>
                    <a:pt x="2774" y="4363"/>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4"/>
            <p:cNvSpPr/>
            <p:nvPr/>
          </p:nvSpPr>
          <p:spPr>
            <a:xfrm>
              <a:off x="2254900" y="3418525"/>
              <a:ext cx="69350" cy="69350"/>
            </a:xfrm>
            <a:custGeom>
              <a:rect b="b" l="l" r="r" t="t"/>
              <a:pathLst>
                <a:path extrusionOk="0" h="2774" w="2774">
                  <a:moveTo>
                    <a:pt x="0" y="0"/>
                  </a:moveTo>
                  <a:lnTo>
                    <a:pt x="0" y="2773"/>
                  </a:lnTo>
                  <a:lnTo>
                    <a:pt x="2773" y="2773"/>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4"/>
            <p:cNvSpPr/>
            <p:nvPr/>
          </p:nvSpPr>
          <p:spPr>
            <a:xfrm>
              <a:off x="2393550" y="3373225"/>
              <a:ext cx="69325" cy="114650"/>
            </a:xfrm>
            <a:custGeom>
              <a:rect b="b" l="l" r="r" t="t"/>
              <a:pathLst>
                <a:path extrusionOk="0" h="4586" w="2773">
                  <a:moveTo>
                    <a:pt x="0" y="1"/>
                  </a:moveTo>
                  <a:lnTo>
                    <a:pt x="0" y="4585"/>
                  </a:lnTo>
                  <a:lnTo>
                    <a:pt x="2773" y="458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4"/>
            <p:cNvSpPr/>
            <p:nvPr/>
          </p:nvSpPr>
          <p:spPr>
            <a:xfrm>
              <a:off x="2532175" y="3468425"/>
              <a:ext cx="69350" cy="19450"/>
            </a:xfrm>
            <a:custGeom>
              <a:rect b="b" l="l" r="r" t="t"/>
              <a:pathLst>
                <a:path extrusionOk="0" h="778" w="2774">
                  <a:moveTo>
                    <a:pt x="1" y="1"/>
                  </a:moveTo>
                  <a:lnTo>
                    <a:pt x="1" y="777"/>
                  </a:lnTo>
                  <a:lnTo>
                    <a:pt x="2773" y="777"/>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4"/>
            <p:cNvSpPr/>
            <p:nvPr/>
          </p:nvSpPr>
          <p:spPr>
            <a:xfrm>
              <a:off x="2670825" y="3333475"/>
              <a:ext cx="69350" cy="154400"/>
            </a:xfrm>
            <a:custGeom>
              <a:rect b="b" l="l" r="r" t="t"/>
              <a:pathLst>
                <a:path extrusionOk="0" h="6176" w="2774">
                  <a:moveTo>
                    <a:pt x="0" y="1"/>
                  </a:moveTo>
                  <a:lnTo>
                    <a:pt x="0"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4"/>
            <p:cNvSpPr/>
            <p:nvPr/>
          </p:nvSpPr>
          <p:spPr>
            <a:xfrm>
              <a:off x="2809450" y="3431450"/>
              <a:ext cx="69350" cy="56425"/>
            </a:xfrm>
            <a:custGeom>
              <a:rect b="b" l="l" r="r" t="t"/>
              <a:pathLst>
                <a:path extrusionOk="0" h="2257" w="2774">
                  <a:moveTo>
                    <a:pt x="1" y="1"/>
                  </a:moveTo>
                  <a:lnTo>
                    <a:pt x="1" y="2256"/>
                  </a:lnTo>
                  <a:lnTo>
                    <a:pt x="2774" y="2256"/>
                  </a:lnTo>
                  <a:lnTo>
                    <a:pt x="27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4"/>
            <p:cNvSpPr/>
            <p:nvPr/>
          </p:nvSpPr>
          <p:spPr>
            <a:xfrm>
              <a:off x="2948100" y="3465650"/>
              <a:ext cx="69350" cy="22225"/>
            </a:xfrm>
            <a:custGeom>
              <a:rect b="b" l="l" r="r" t="t"/>
              <a:pathLst>
                <a:path extrusionOk="0" h="889" w="2774">
                  <a:moveTo>
                    <a:pt x="0" y="1"/>
                  </a:moveTo>
                  <a:lnTo>
                    <a:pt x="0" y="888"/>
                  </a:lnTo>
                  <a:lnTo>
                    <a:pt x="2773" y="888"/>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4"/>
            <p:cNvSpPr/>
            <p:nvPr/>
          </p:nvSpPr>
          <p:spPr>
            <a:xfrm>
              <a:off x="3086750" y="3437000"/>
              <a:ext cx="69325" cy="50875"/>
            </a:xfrm>
            <a:custGeom>
              <a:rect b="b" l="l" r="r" t="t"/>
              <a:pathLst>
                <a:path extrusionOk="0" h="2035" w="2773">
                  <a:moveTo>
                    <a:pt x="0" y="1"/>
                  </a:moveTo>
                  <a:lnTo>
                    <a:pt x="0" y="2034"/>
                  </a:lnTo>
                  <a:lnTo>
                    <a:pt x="2773" y="2034"/>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4"/>
            <p:cNvSpPr/>
            <p:nvPr/>
          </p:nvSpPr>
          <p:spPr>
            <a:xfrm>
              <a:off x="3225375" y="3333475"/>
              <a:ext cx="69350" cy="154400"/>
            </a:xfrm>
            <a:custGeom>
              <a:rect b="b" l="l" r="r" t="t"/>
              <a:pathLst>
                <a:path extrusionOk="0" h="6176" w="2774">
                  <a:moveTo>
                    <a:pt x="1" y="1"/>
                  </a:moveTo>
                  <a:lnTo>
                    <a:pt x="1"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4"/>
            <p:cNvSpPr/>
            <p:nvPr/>
          </p:nvSpPr>
          <p:spPr>
            <a:xfrm>
              <a:off x="3364025" y="3364900"/>
              <a:ext cx="69325" cy="122975"/>
            </a:xfrm>
            <a:custGeom>
              <a:rect b="b" l="l" r="r" t="t"/>
              <a:pathLst>
                <a:path extrusionOk="0" h="4919" w="2773">
                  <a:moveTo>
                    <a:pt x="0" y="1"/>
                  </a:moveTo>
                  <a:lnTo>
                    <a:pt x="0" y="4918"/>
                  </a:lnTo>
                  <a:lnTo>
                    <a:pt x="2773" y="4918"/>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4"/>
            <p:cNvSpPr/>
            <p:nvPr/>
          </p:nvSpPr>
          <p:spPr>
            <a:xfrm>
              <a:off x="3502650" y="3386175"/>
              <a:ext cx="69350" cy="101700"/>
            </a:xfrm>
            <a:custGeom>
              <a:rect b="b" l="l" r="r" t="t"/>
              <a:pathLst>
                <a:path extrusionOk="0" h="4068" w="2774">
                  <a:moveTo>
                    <a:pt x="1" y="0"/>
                  </a:moveTo>
                  <a:lnTo>
                    <a:pt x="1" y="4067"/>
                  </a:lnTo>
                  <a:lnTo>
                    <a:pt x="2774" y="4067"/>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4"/>
            <p:cNvSpPr/>
            <p:nvPr/>
          </p:nvSpPr>
          <p:spPr>
            <a:xfrm>
              <a:off x="3855725" y="1244650"/>
              <a:ext cx="170100" cy="822625"/>
            </a:xfrm>
            <a:custGeom>
              <a:rect b="b" l="l" r="r" t="t"/>
              <a:pathLst>
                <a:path extrusionOk="0" h="32905" w="6804">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4"/>
            <p:cNvSpPr/>
            <p:nvPr/>
          </p:nvSpPr>
          <p:spPr>
            <a:xfrm>
              <a:off x="4130225" y="1239100"/>
              <a:ext cx="302275" cy="14800"/>
            </a:xfrm>
            <a:custGeom>
              <a:rect b="b" l="l" r="r" t="t"/>
              <a:pathLst>
                <a:path extrusionOk="0" h="592" w="12091">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4"/>
            <p:cNvSpPr/>
            <p:nvPr/>
          </p:nvSpPr>
          <p:spPr>
            <a:xfrm>
              <a:off x="4130225" y="13306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4"/>
            <p:cNvSpPr/>
            <p:nvPr/>
          </p:nvSpPr>
          <p:spPr>
            <a:xfrm>
              <a:off x="4130225" y="14221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4"/>
            <p:cNvSpPr/>
            <p:nvPr/>
          </p:nvSpPr>
          <p:spPr>
            <a:xfrm>
              <a:off x="1709575" y="4545200"/>
              <a:ext cx="317975" cy="15750"/>
            </a:xfrm>
            <a:custGeom>
              <a:rect b="b" l="l" r="r" t="t"/>
              <a:pathLst>
                <a:path extrusionOk="0" h="630" w="12719">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4"/>
            <p:cNvSpPr/>
            <p:nvPr/>
          </p:nvSpPr>
          <p:spPr>
            <a:xfrm>
              <a:off x="1709575" y="4631150"/>
              <a:ext cx="317975" cy="15750"/>
            </a:xfrm>
            <a:custGeom>
              <a:rect b="b" l="l" r="r" t="t"/>
              <a:pathLst>
                <a:path extrusionOk="0" h="630" w="12719">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4"/>
            <p:cNvSpPr/>
            <p:nvPr/>
          </p:nvSpPr>
          <p:spPr>
            <a:xfrm>
              <a:off x="1709575" y="4717125"/>
              <a:ext cx="317975" cy="15725"/>
            </a:xfrm>
            <a:custGeom>
              <a:rect b="b" l="l" r="r" t="t"/>
              <a:pathLst>
                <a:path extrusionOk="0" h="629" w="12719">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4"/>
            <p:cNvSpPr/>
            <p:nvPr/>
          </p:nvSpPr>
          <p:spPr>
            <a:xfrm>
              <a:off x="1709575" y="4803075"/>
              <a:ext cx="317975" cy="14800"/>
            </a:xfrm>
            <a:custGeom>
              <a:rect b="b" l="l" r="r" t="t"/>
              <a:pathLst>
                <a:path extrusionOk="0" h="592" w="12719">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4"/>
            <p:cNvSpPr/>
            <p:nvPr/>
          </p:nvSpPr>
          <p:spPr>
            <a:xfrm>
              <a:off x="2163400" y="3753100"/>
              <a:ext cx="949250" cy="949250"/>
            </a:xfrm>
            <a:custGeom>
              <a:rect b="b" l="l" r="r" t="t"/>
              <a:pathLst>
                <a:path extrusionOk="0" h="37970" w="3797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4"/>
            <p:cNvSpPr/>
            <p:nvPr/>
          </p:nvSpPr>
          <p:spPr>
            <a:xfrm>
              <a:off x="2155075" y="3744775"/>
              <a:ext cx="965875" cy="965900"/>
            </a:xfrm>
            <a:custGeom>
              <a:rect b="b" l="l" r="r" t="t"/>
              <a:pathLst>
                <a:path extrusionOk="0" h="38636" w="38635">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4"/>
            <p:cNvSpPr/>
            <p:nvPr/>
          </p:nvSpPr>
          <p:spPr>
            <a:xfrm>
              <a:off x="2283550" y="3873250"/>
              <a:ext cx="708950" cy="708950"/>
            </a:xfrm>
            <a:custGeom>
              <a:rect b="b" l="l" r="r" t="t"/>
              <a:pathLst>
                <a:path extrusionOk="0" h="28358" w="28358">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4"/>
            <p:cNvSpPr/>
            <p:nvPr/>
          </p:nvSpPr>
          <p:spPr>
            <a:xfrm>
              <a:off x="2275225" y="3864950"/>
              <a:ext cx="725575" cy="725575"/>
            </a:xfrm>
            <a:custGeom>
              <a:rect b="b" l="l" r="r" t="t"/>
              <a:pathLst>
                <a:path extrusionOk="0" h="29023" w="29023">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4"/>
            <p:cNvSpPr/>
            <p:nvPr/>
          </p:nvSpPr>
          <p:spPr>
            <a:xfrm>
              <a:off x="2413875" y="4003575"/>
              <a:ext cx="448300" cy="448300"/>
            </a:xfrm>
            <a:custGeom>
              <a:rect b="b" l="l" r="r" t="t"/>
              <a:pathLst>
                <a:path extrusionOk="0" h="17932" w="17932">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4"/>
            <p:cNvSpPr/>
            <p:nvPr/>
          </p:nvSpPr>
          <p:spPr>
            <a:xfrm>
              <a:off x="2406475" y="3996175"/>
              <a:ext cx="463075" cy="463100"/>
            </a:xfrm>
            <a:custGeom>
              <a:rect b="b" l="l" r="r" t="t"/>
              <a:pathLst>
                <a:path extrusionOk="0" h="18524" w="18523">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4"/>
            <p:cNvSpPr/>
            <p:nvPr/>
          </p:nvSpPr>
          <p:spPr>
            <a:xfrm>
              <a:off x="1636575" y="3993425"/>
              <a:ext cx="469550" cy="468625"/>
            </a:xfrm>
            <a:custGeom>
              <a:rect b="b" l="l" r="r" t="t"/>
              <a:pathLst>
                <a:path extrusionOk="0" h="18745" w="18782">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4"/>
            <p:cNvSpPr/>
            <p:nvPr/>
          </p:nvSpPr>
          <p:spPr>
            <a:xfrm>
              <a:off x="1629175" y="3985100"/>
              <a:ext cx="484325" cy="485250"/>
            </a:xfrm>
            <a:custGeom>
              <a:rect b="b" l="l" r="r" t="t"/>
              <a:pathLst>
                <a:path extrusionOk="0" h="19410" w="19373">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4"/>
            <p:cNvSpPr/>
            <p:nvPr/>
          </p:nvSpPr>
          <p:spPr>
            <a:xfrm>
              <a:off x="1740075" y="4096925"/>
              <a:ext cx="262525" cy="262525"/>
            </a:xfrm>
            <a:custGeom>
              <a:rect b="b" l="l" r="r" t="t"/>
              <a:pathLst>
                <a:path extrusionOk="0" h="10501" w="10501">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4"/>
            <p:cNvSpPr/>
            <p:nvPr/>
          </p:nvSpPr>
          <p:spPr>
            <a:xfrm>
              <a:off x="1732700" y="4088600"/>
              <a:ext cx="277300" cy="278250"/>
            </a:xfrm>
            <a:custGeom>
              <a:rect b="b" l="l" r="r" t="t"/>
              <a:pathLst>
                <a:path extrusionOk="0" h="11130" w="11092">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4"/>
            <p:cNvSpPr/>
            <p:nvPr/>
          </p:nvSpPr>
          <p:spPr>
            <a:xfrm>
              <a:off x="1304750" y="4090450"/>
              <a:ext cx="274525" cy="274550"/>
            </a:xfrm>
            <a:custGeom>
              <a:rect b="b" l="l" r="r" t="t"/>
              <a:pathLst>
                <a:path extrusionOk="0" h="10982" w="10981">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4"/>
            <p:cNvSpPr/>
            <p:nvPr/>
          </p:nvSpPr>
          <p:spPr>
            <a:xfrm>
              <a:off x="1297350" y="4083075"/>
              <a:ext cx="290250" cy="289300"/>
            </a:xfrm>
            <a:custGeom>
              <a:rect b="b" l="l" r="r" t="t"/>
              <a:pathLst>
                <a:path extrusionOk="0" h="11572" w="1161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4"/>
            <p:cNvSpPr/>
            <p:nvPr/>
          </p:nvSpPr>
          <p:spPr>
            <a:xfrm>
              <a:off x="1364825" y="4150550"/>
              <a:ext cx="154375" cy="154375"/>
            </a:xfrm>
            <a:custGeom>
              <a:rect b="b" l="l" r="r" t="t"/>
              <a:pathLst>
                <a:path extrusionOk="0" h="6175" w="6175">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4"/>
            <p:cNvSpPr/>
            <p:nvPr/>
          </p:nvSpPr>
          <p:spPr>
            <a:xfrm>
              <a:off x="1357450" y="4143150"/>
              <a:ext cx="169150" cy="169150"/>
            </a:xfrm>
            <a:custGeom>
              <a:rect b="b" l="l" r="r" t="t"/>
              <a:pathLst>
                <a:path extrusionOk="0" h="6766" w="6766">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4"/>
            <p:cNvSpPr/>
            <p:nvPr/>
          </p:nvSpPr>
          <p:spPr>
            <a:xfrm>
              <a:off x="1150400" y="4228175"/>
              <a:ext cx="1488100" cy="25"/>
            </a:xfrm>
            <a:custGeom>
              <a:rect b="b" l="l" r="r" t="t"/>
              <a:pathLst>
                <a:path extrusionOk="0" h="1" w="59524">
                  <a:moveTo>
                    <a:pt x="59523" y="1"/>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4"/>
            <p:cNvSpPr/>
            <p:nvPr/>
          </p:nvSpPr>
          <p:spPr>
            <a:xfrm>
              <a:off x="1143000" y="4219850"/>
              <a:ext cx="1502900" cy="15750"/>
            </a:xfrm>
            <a:custGeom>
              <a:rect b="b" l="l" r="r" t="t"/>
              <a:pathLst>
                <a:path extrusionOk="0" h="630" w="60116">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4"/>
            <p:cNvSpPr/>
            <p:nvPr/>
          </p:nvSpPr>
          <p:spPr>
            <a:xfrm>
              <a:off x="2662500" y="939625"/>
              <a:ext cx="943700" cy="739450"/>
            </a:xfrm>
            <a:custGeom>
              <a:rect b="b" l="l" r="r" t="t"/>
              <a:pathLst>
                <a:path extrusionOk="0" h="29578" w="37748">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4"/>
            <p:cNvSpPr/>
            <p:nvPr/>
          </p:nvSpPr>
          <p:spPr>
            <a:xfrm>
              <a:off x="2752150" y="1489575"/>
              <a:ext cx="854050" cy="189500"/>
            </a:xfrm>
            <a:custGeom>
              <a:rect b="b" l="l" r="r" t="t"/>
              <a:pathLst>
                <a:path extrusionOk="0" h="7580" w="34162">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4"/>
            <p:cNvSpPr/>
            <p:nvPr/>
          </p:nvSpPr>
          <p:spPr>
            <a:xfrm>
              <a:off x="2662500" y="1694750"/>
              <a:ext cx="943700" cy="74900"/>
            </a:xfrm>
            <a:custGeom>
              <a:rect b="b" l="l" r="r" t="t"/>
              <a:pathLst>
                <a:path extrusionOk="0" h="2996" w="37748">
                  <a:moveTo>
                    <a:pt x="1" y="1"/>
                  </a:moveTo>
                  <a:lnTo>
                    <a:pt x="1" y="2995"/>
                  </a:lnTo>
                  <a:lnTo>
                    <a:pt x="37747" y="2995"/>
                  </a:lnTo>
                  <a:lnTo>
                    <a:pt x="377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4"/>
            <p:cNvSpPr/>
            <p:nvPr/>
          </p:nvSpPr>
          <p:spPr>
            <a:xfrm>
              <a:off x="2662500" y="1679050"/>
              <a:ext cx="943700" cy="15725"/>
            </a:xfrm>
            <a:custGeom>
              <a:rect b="b" l="l" r="r" t="t"/>
              <a:pathLst>
                <a:path extrusionOk="0" h="629" w="37748">
                  <a:moveTo>
                    <a:pt x="1" y="0"/>
                  </a:moveTo>
                  <a:lnTo>
                    <a:pt x="1" y="629"/>
                  </a:lnTo>
                  <a:lnTo>
                    <a:pt x="37747" y="629"/>
                  </a:lnTo>
                  <a:lnTo>
                    <a:pt x="377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4"/>
            <p:cNvSpPr/>
            <p:nvPr/>
          </p:nvSpPr>
          <p:spPr>
            <a:xfrm>
              <a:off x="2655100" y="932250"/>
              <a:ext cx="959425" cy="844800"/>
            </a:xfrm>
            <a:custGeom>
              <a:rect b="b" l="l" r="r" t="t"/>
              <a:pathLst>
                <a:path extrusionOk="0" h="33792" w="38377">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4"/>
            <p:cNvSpPr/>
            <p:nvPr/>
          </p:nvSpPr>
          <p:spPr>
            <a:xfrm>
              <a:off x="2662500" y="939625"/>
              <a:ext cx="943700" cy="141450"/>
            </a:xfrm>
            <a:custGeom>
              <a:rect b="b" l="l" r="r" t="t"/>
              <a:pathLst>
                <a:path extrusionOk="0" h="5658" w="37748">
                  <a:moveTo>
                    <a:pt x="1" y="1"/>
                  </a:moveTo>
                  <a:lnTo>
                    <a:pt x="1" y="5657"/>
                  </a:lnTo>
                  <a:lnTo>
                    <a:pt x="37747" y="5657"/>
                  </a:lnTo>
                  <a:lnTo>
                    <a:pt x="377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4"/>
            <p:cNvSpPr/>
            <p:nvPr/>
          </p:nvSpPr>
          <p:spPr>
            <a:xfrm>
              <a:off x="2655100" y="932250"/>
              <a:ext cx="959425" cy="156225"/>
            </a:xfrm>
            <a:custGeom>
              <a:rect b="b" l="l" r="r" t="t"/>
              <a:pathLst>
                <a:path extrusionOk="0" h="6249" w="38377">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4"/>
            <p:cNvSpPr/>
            <p:nvPr/>
          </p:nvSpPr>
          <p:spPr>
            <a:xfrm>
              <a:off x="2942550" y="1191950"/>
              <a:ext cx="389150" cy="389150"/>
            </a:xfrm>
            <a:custGeom>
              <a:rect b="b" l="l" r="r" t="t"/>
              <a:pathLst>
                <a:path extrusionOk="0" h="15566" w="15566">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4"/>
            <p:cNvSpPr/>
            <p:nvPr/>
          </p:nvSpPr>
          <p:spPr>
            <a:xfrm>
              <a:off x="2935150" y="1183650"/>
              <a:ext cx="404850" cy="404850"/>
            </a:xfrm>
            <a:custGeom>
              <a:rect b="b" l="l" r="r" t="t"/>
              <a:pathLst>
                <a:path extrusionOk="0" h="16194" w="16194">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4"/>
            <p:cNvSpPr/>
            <p:nvPr/>
          </p:nvSpPr>
          <p:spPr>
            <a:xfrm>
              <a:off x="3046075" y="1257575"/>
              <a:ext cx="228325" cy="263450"/>
            </a:xfrm>
            <a:custGeom>
              <a:rect b="b" l="l" r="r" t="t"/>
              <a:pathLst>
                <a:path extrusionOk="0" h="10538" w="9133">
                  <a:moveTo>
                    <a:pt x="0" y="1"/>
                  </a:moveTo>
                  <a:lnTo>
                    <a:pt x="0" y="10537"/>
                  </a:lnTo>
                  <a:lnTo>
                    <a:pt x="9132" y="528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4"/>
            <p:cNvSpPr/>
            <p:nvPr/>
          </p:nvSpPr>
          <p:spPr>
            <a:xfrm>
              <a:off x="3038675" y="1250425"/>
              <a:ext cx="243100" cy="278675"/>
            </a:xfrm>
            <a:custGeom>
              <a:rect b="b" l="l" r="r" t="t"/>
              <a:pathLst>
                <a:path extrusionOk="0" h="11147" w="9724">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1" name="Shape 1951"/>
        <p:cNvGrpSpPr/>
        <p:nvPr/>
      </p:nvGrpSpPr>
      <p:grpSpPr>
        <a:xfrm>
          <a:off x="0" y="0"/>
          <a:ext cx="0" cy="0"/>
          <a:chOff x="0" y="0"/>
          <a:chExt cx="0" cy="0"/>
        </a:xfrm>
      </p:grpSpPr>
      <p:sp>
        <p:nvSpPr>
          <p:cNvPr id="1952" name="Google Shape;1952;p35"/>
          <p:cNvSpPr txBox="1"/>
          <p:nvPr>
            <p:ph type="title"/>
          </p:nvPr>
        </p:nvSpPr>
        <p:spPr>
          <a:xfrm>
            <a:off x="2971800" y="2554611"/>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Motivation</a:t>
            </a:r>
            <a:endParaRPr sz="4700"/>
          </a:p>
        </p:txBody>
      </p:sp>
      <p:sp>
        <p:nvSpPr>
          <p:cNvPr id="1953" name="Google Shape;1953;p35"/>
          <p:cNvSpPr txBox="1"/>
          <p:nvPr>
            <p:ph idx="2" type="title"/>
          </p:nvPr>
        </p:nvSpPr>
        <p:spPr>
          <a:xfrm>
            <a:off x="2971800" y="143983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7" name="Shape 1957"/>
        <p:cNvGrpSpPr/>
        <p:nvPr/>
      </p:nvGrpSpPr>
      <p:grpSpPr>
        <a:xfrm>
          <a:off x="0" y="0"/>
          <a:ext cx="0" cy="0"/>
          <a:chOff x="0" y="0"/>
          <a:chExt cx="0" cy="0"/>
        </a:xfrm>
      </p:grpSpPr>
      <p:pic>
        <p:nvPicPr>
          <p:cNvPr id="1958" name="Google Shape;1958;p36"/>
          <p:cNvPicPr preferRelativeResize="0"/>
          <p:nvPr/>
        </p:nvPicPr>
        <p:blipFill>
          <a:blip r:embed="rId3">
            <a:alphaModFix/>
          </a:blip>
          <a:stretch>
            <a:fillRect/>
          </a:stretch>
        </p:blipFill>
        <p:spPr>
          <a:xfrm>
            <a:off x="3575447" y="1125282"/>
            <a:ext cx="1965981" cy="2296207"/>
          </a:xfrm>
          <a:prstGeom prst="rect">
            <a:avLst/>
          </a:prstGeom>
          <a:noFill/>
          <a:ln>
            <a:noFill/>
          </a:ln>
        </p:spPr>
      </p:pic>
      <p:pic>
        <p:nvPicPr>
          <p:cNvPr id="1959" name="Google Shape;1959;p36"/>
          <p:cNvPicPr preferRelativeResize="0"/>
          <p:nvPr/>
        </p:nvPicPr>
        <p:blipFill>
          <a:blip r:embed="rId4">
            <a:alphaModFix/>
          </a:blip>
          <a:stretch>
            <a:fillRect/>
          </a:stretch>
        </p:blipFill>
        <p:spPr>
          <a:xfrm>
            <a:off x="5370690" y="1125283"/>
            <a:ext cx="1940060" cy="2296210"/>
          </a:xfrm>
          <a:prstGeom prst="rect">
            <a:avLst/>
          </a:prstGeom>
          <a:noFill/>
          <a:ln>
            <a:noFill/>
          </a:ln>
        </p:spPr>
      </p:pic>
      <p:pic>
        <p:nvPicPr>
          <p:cNvPr id="1960" name="Google Shape;1960;p36"/>
          <p:cNvPicPr preferRelativeResize="0"/>
          <p:nvPr/>
        </p:nvPicPr>
        <p:blipFill>
          <a:blip r:embed="rId5">
            <a:alphaModFix/>
          </a:blip>
          <a:stretch>
            <a:fillRect/>
          </a:stretch>
        </p:blipFill>
        <p:spPr>
          <a:xfrm>
            <a:off x="1833250" y="1117000"/>
            <a:ext cx="1940056" cy="2312773"/>
          </a:xfrm>
          <a:prstGeom prst="rect">
            <a:avLst/>
          </a:prstGeom>
          <a:noFill/>
          <a:ln>
            <a:noFill/>
          </a:ln>
        </p:spPr>
      </p:pic>
      <p:sp>
        <p:nvSpPr>
          <p:cNvPr id="1961" name="Google Shape;1961;p36"/>
          <p:cNvSpPr txBox="1"/>
          <p:nvPr/>
        </p:nvSpPr>
        <p:spPr>
          <a:xfrm>
            <a:off x="1502850" y="317500"/>
            <a:ext cx="6138300" cy="79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chemeClr val="dk1"/>
                </a:solidFill>
                <a:latin typeface="Fjalla One"/>
                <a:ea typeface="Fjalla One"/>
                <a:cs typeface="Fjalla One"/>
                <a:sym typeface="Fjalla One"/>
              </a:rPr>
              <a:t>Misplaced </a:t>
            </a:r>
            <a:r>
              <a:rPr lang="en" sz="2800">
                <a:solidFill>
                  <a:schemeClr val="dk1"/>
                </a:solidFill>
                <a:latin typeface="Fjalla One"/>
                <a:ea typeface="Fjalla One"/>
                <a:cs typeface="Fjalla One"/>
                <a:sym typeface="Fjalla One"/>
              </a:rPr>
              <a:t>Recyclables</a:t>
            </a:r>
            <a:endParaRPr sz="2800">
              <a:solidFill>
                <a:schemeClr val="dk1"/>
              </a:solidFill>
              <a:latin typeface="Fjalla One"/>
              <a:ea typeface="Fjalla One"/>
              <a:cs typeface="Fjalla One"/>
              <a:sym typeface="Fjalla One"/>
            </a:endParaRPr>
          </a:p>
        </p:txBody>
      </p:sp>
      <p:sp>
        <p:nvSpPr>
          <p:cNvPr id="1962" name="Google Shape;1962;p36"/>
          <p:cNvSpPr txBox="1"/>
          <p:nvPr/>
        </p:nvSpPr>
        <p:spPr>
          <a:xfrm>
            <a:off x="1812688" y="3617900"/>
            <a:ext cx="5491500" cy="1281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Fjalla One"/>
              <a:buChar char="-"/>
            </a:pPr>
            <a:r>
              <a:rPr lang="en" sz="1600">
                <a:latin typeface="Fjalla One"/>
                <a:ea typeface="Fjalla One"/>
                <a:cs typeface="Fjalla One"/>
                <a:sym typeface="Fjalla One"/>
              </a:rPr>
              <a:t>People put recyclables in the trash</a:t>
            </a:r>
            <a:endParaRPr sz="1600">
              <a:latin typeface="Fjalla One"/>
              <a:ea typeface="Fjalla One"/>
              <a:cs typeface="Fjalla One"/>
              <a:sym typeface="Fjalla One"/>
            </a:endParaRPr>
          </a:p>
          <a:p>
            <a:pPr indent="-330200" lvl="0" marL="457200" rtl="0" algn="l">
              <a:spcBef>
                <a:spcPts val="0"/>
              </a:spcBef>
              <a:spcAft>
                <a:spcPts val="0"/>
              </a:spcAft>
              <a:buSzPts val="1600"/>
              <a:buFont typeface="Fjalla One"/>
              <a:buChar char="-"/>
            </a:pPr>
            <a:r>
              <a:rPr lang="en" sz="1600">
                <a:latin typeface="Fjalla One"/>
                <a:ea typeface="Fjalla One"/>
                <a:cs typeface="Fjalla One"/>
                <a:sym typeface="Fjalla One"/>
              </a:rPr>
              <a:t>People put non-recyclables in the recycling bins</a:t>
            </a:r>
            <a:endParaRPr sz="1600">
              <a:latin typeface="Fjalla One"/>
              <a:ea typeface="Fjalla One"/>
              <a:cs typeface="Fjalla One"/>
              <a:sym typeface="Fjalla One"/>
            </a:endParaRPr>
          </a:p>
          <a:p>
            <a:pPr indent="-330200" lvl="0" marL="457200" rtl="0" algn="l">
              <a:spcBef>
                <a:spcPts val="0"/>
              </a:spcBef>
              <a:spcAft>
                <a:spcPts val="0"/>
              </a:spcAft>
              <a:buSzPts val="1600"/>
              <a:buFont typeface="Fjalla One"/>
              <a:buChar char="-"/>
            </a:pPr>
            <a:r>
              <a:rPr lang="en" sz="1600">
                <a:latin typeface="Fjalla One"/>
                <a:ea typeface="Fjalla One"/>
                <a:cs typeface="Fjalla One"/>
                <a:sym typeface="Fjalla One"/>
              </a:rPr>
              <a:t>And put recyclables in food waste</a:t>
            </a:r>
            <a:endParaRPr sz="1600">
              <a:latin typeface="Fjalla One"/>
              <a:ea typeface="Fjalla One"/>
              <a:cs typeface="Fjalla One"/>
              <a:sym typeface="Fjalla One"/>
            </a:endParaRPr>
          </a:p>
          <a:p>
            <a:pPr indent="-330200" lvl="0" marL="457200" rtl="0" algn="l">
              <a:spcBef>
                <a:spcPts val="0"/>
              </a:spcBef>
              <a:spcAft>
                <a:spcPts val="0"/>
              </a:spcAft>
              <a:buSzPts val="1600"/>
              <a:buFont typeface="Fjalla One"/>
              <a:buChar char="-"/>
            </a:pPr>
            <a:r>
              <a:rPr lang="en" sz="1600">
                <a:latin typeface="Fjalla One"/>
                <a:ea typeface="Fjalla One"/>
                <a:cs typeface="Fjalla One"/>
                <a:sym typeface="Fjalla One"/>
              </a:rPr>
              <a:t>And this is just at this event!</a:t>
            </a:r>
            <a:endParaRPr sz="1600">
              <a:latin typeface="Fjalla One"/>
              <a:ea typeface="Fjalla One"/>
              <a:cs typeface="Fjalla One"/>
              <a:sym typeface="Fjalla On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6" name="Shape 1966"/>
        <p:cNvGrpSpPr/>
        <p:nvPr/>
      </p:nvGrpSpPr>
      <p:grpSpPr>
        <a:xfrm>
          <a:off x="0" y="0"/>
          <a:ext cx="0" cy="0"/>
          <a:chOff x="0" y="0"/>
          <a:chExt cx="0" cy="0"/>
        </a:xfrm>
      </p:grpSpPr>
      <p:sp>
        <p:nvSpPr>
          <p:cNvPr id="1967" name="Google Shape;1967;p37"/>
          <p:cNvSpPr txBox="1"/>
          <p:nvPr>
            <p:ph type="title"/>
          </p:nvPr>
        </p:nvSpPr>
        <p:spPr>
          <a:xfrm>
            <a:off x="2971800" y="2554611"/>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Our Process</a:t>
            </a:r>
            <a:endParaRPr sz="4700"/>
          </a:p>
        </p:txBody>
      </p:sp>
      <p:sp>
        <p:nvSpPr>
          <p:cNvPr id="1968" name="Google Shape;1968;p37"/>
          <p:cNvSpPr txBox="1"/>
          <p:nvPr>
            <p:ph idx="2" type="title"/>
          </p:nvPr>
        </p:nvSpPr>
        <p:spPr>
          <a:xfrm>
            <a:off x="2971800" y="143983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2" name="Shape 1972"/>
        <p:cNvGrpSpPr/>
        <p:nvPr/>
      </p:nvGrpSpPr>
      <p:grpSpPr>
        <a:xfrm>
          <a:off x="0" y="0"/>
          <a:ext cx="0" cy="0"/>
          <a:chOff x="0" y="0"/>
          <a:chExt cx="0" cy="0"/>
        </a:xfrm>
      </p:grpSpPr>
      <p:grpSp>
        <p:nvGrpSpPr>
          <p:cNvPr id="1973" name="Google Shape;1973;p38"/>
          <p:cNvGrpSpPr/>
          <p:nvPr/>
        </p:nvGrpSpPr>
        <p:grpSpPr>
          <a:xfrm>
            <a:off x="1819024" y="3893816"/>
            <a:ext cx="175013" cy="27000"/>
            <a:chOff x="5662375" y="212375"/>
            <a:chExt cx="175013" cy="27000"/>
          </a:xfrm>
        </p:grpSpPr>
        <p:sp>
          <p:nvSpPr>
            <p:cNvPr id="1974" name="Google Shape;1974;p38"/>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975" name="Google Shape;1975;p38"/>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976" name="Google Shape;1976;p38"/>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977" name="Google Shape;1977;p38"/>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Understanding the Process</a:t>
            </a:r>
            <a:endParaRPr/>
          </a:p>
        </p:txBody>
      </p:sp>
      <p:sp>
        <p:nvSpPr>
          <p:cNvPr id="1978" name="Google Shape;1978;p38"/>
          <p:cNvSpPr txBox="1"/>
          <p:nvPr>
            <p:ph idx="2" type="subTitle"/>
          </p:nvPr>
        </p:nvSpPr>
        <p:spPr>
          <a:xfrm>
            <a:off x="1024128"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Planning</a:t>
            </a:r>
            <a:endParaRPr/>
          </a:p>
        </p:txBody>
      </p:sp>
      <p:sp>
        <p:nvSpPr>
          <p:cNvPr id="1979" name="Google Shape;1979;p38"/>
          <p:cNvSpPr txBox="1"/>
          <p:nvPr>
            <p:ph idx="5" type="subTitle"/>
          </p:nvPr>
        </p:nvSpPr>
        <p:spPr>
          <a:xfrm>
            <a:off x="1024128"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began with a wireframe on the whiteboard of 206B</a:t>
            </a:r>
            <a:endParaRPr>
              <a:latin typeface="Barlow Semi Condensed"/>
              <a:ea typeface="Barlow Semi Condensed"/>
              <a:cs typeface="Barlow Semi Condensed"/>
              <a:sym typeface="Barlow Semi Condensed"/>
            </a:endParaRPr>
          </a:p>
        </p:txBody>
      </p:sp>
      <p:pic>
        <p:nvPicPr>
          <p:cNvPr id="1980" name="Google Shape;1980;p38"/>
          <p:cNvPicPr preferRelativeResize="0"/>
          <p:nvPr/>
        </p:nvPicPr>
        <p:blipFill rotWithShape="1">
          <a:blip r:embed="rId3">
            <a:alphaModFix/>
          </a:blip>
          <a:srcRect b="-381" l="0" r="14646" t="0"/>
          <a:stretch/>
        </p:blipFill>
        <p:spPr>
          <a:xfrm rot="10800000">
            <a:off x="3551400" y="988125"/>
            <a:ext cx="4245000" cy="3744300"/>
          </a:xfrm>
          <a:prstGeom prst="roundRect">
            <a:avLst>
              <a:gd fmla="val 16667" name="adj"/>
            </a:avLst>
          </a:prstGeom>
          <a:noFill/>
          <a:ln>
            <a:noFill/>
          </a:ln>
        </p:spPr>
      </p:pic>
      <p:sp>
        <p:nvSpPr>
          <p:cNvPr id="1981" name="Google Shape;1981;p38"/>
          <p:cNvSpPr/>
          <p:nvPr/>
        </p:nvSpPr>
        <p:spPr>
          <a:xfrm>
            <a:off x="1569541" y="1733085"/>
            <a:ext cx="673960" cy="68095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5" name="Shape 1985"/>
        <p:cNvGrpSpPr/>
        <p:nvPr/>
      </p:nvGrpSpPr>
      <p:grpSpPr>
        <a:xfrm>
          <a:off x="0" y="0"/>
          <a:ext cx="0" cy="0"/>
          <a:chOff x="0" y="0"/>
          <a:chExt cx="0" cy="0"/>
        </a:xfrm>
      </p:grpSpPr>
      <p:sp>
        <p:nvSpPr>
          <p:cNvPr id="1986" name="Google Shape;1986;p39"/>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Challenges</a:t>
            </a:r>
            <a:endParaRPr/>
          </a:p>
        </p:txBody>
      </p:sp>
      <p:sp>
        <p:nvSpPr>
          <p:cNvPr id="1987" name="Google Shape;1987;p39"/>
          <p:cNvSpPr txBox="1"/>
          <p:nvPr>
            <p:ph idx="1" type="subTitle"/>
          </p:nvPr>
        </p:nvSpPr>
        <p:spPr>
          <a:xfrm>
            <a:off x="1115640" y="2092936"/>
            <a:ext cx="19452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Git</a:t>
            </a:r>
            <a:endParaRPr/>
          </a:p>
        </p:txBody>
      </p:sp>
      <p:sp>
        <p:nvSpPr>
          <p:cNvPr id="1988" name="Google Shape;1988;p39"/>
          <p:cNvSpPr txBox="1"/>
          <p:nvPr>
            <p:ph idx="5" type="subTitle"/>
          </p:nvPr>
        </p:nvSpPr>
        <p:spPr>
          <a:xfrm>
            <a:off x="1115650" y="2580100"/>
            <a:ext cx="1945200" cy="9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Many small issues with pushing, pulling, and updating the repo</a:t>
            </a:r>
            <a:endParaRPr>
              <a:latin typeface="Barlow Semi Condensed"/>
              <a:ea typeface="Barlow Semi Condensed"/>
              <a:cs typeface="Barlow Semi Condensed"/>
              <a:sym typeface="Barlow Semi Condensed"/>
            </a:endParaRPr>
          </a:p>
        </p:txBody>
      </p:sp>
      <p:sp>
        <p:nvSpPr>
          <p:cNvPr id="1989" name="Google Shape;1989;p39"/>
          <p:cNvSpPr txBox="1"/>
          <p:nvPr>
            <p:ph idx="2" type="subTitle"/>
          </p:nvPr>
        </p:nvSpPr>
        <p:spPr>
          <a:xfrm>
            <a:off x="3601375" y="2092924"/>
            <a:ext cx="19476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API Usage</a:t>
            </a:r>
            <a:endParaRPr/>
          </a:p>
        </p:txBody>
      </p:sp>
      <p:sp>
        <p:nvSpPr>
          <p:cNvPr id="1990" name="Google Shape;1990;p39"/>
          <p:cNvSpPr txBox="1"/>
          <p:nvPr>
            <p:ph idx="3" type="subTitle"/>
          </p:nvPr>
        </p:nvSpPr>
        <p:spPr>
          <a:xfrm>
            <a:off x="3601375" y="2467911"/>
            <a:ext cx="19476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Expired APIs, Implementing multiple uses with the same back-end</a:t>
            </a:r>
            <a:endParaRPr>
              <a:latin typeface="Barlow Semi Condensed"/>
              <a:ea typeface="Barlow Semi Condensed"/>
              <a:cs typeface="Barlow Semi Condensed"/>
              <a:sym typeface="Barlow Semi Condensed"/>
            </a:endParaRPr>
          </a:p>
        </p:txBody>
      </p:sp>
      <p:sp>
        <p:nvSpPr>
          <p:cNvPr id="1991" name="Google Shape;1991;p39"/>
          <p:cNvSpPr txBox="1"/>
          <p:nvPr/>
        </p:nvSpPr>
        <p:spPr>
          <a:xfrm>
            <a:off x="1498452" y="1201809"/>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1992" name="Google Shape;1992;p39"/>
          <p:cNvSpPr txBox="1"/>
          <p:nvPr/>
        </p:nvSpPr>
        <p:spPr>
          <a:xfrm>
            <a:off x="3985379" y="1201797"/>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
        <p:nvSpPr>
          <p:cNvPr id="1993" name="Google Shape;1993;p39"/>
          <p:cNvSpPr txBox="1"/>
          <p:nvPr>
            <p:ph idx="1" type="subTitle"/>
          </p:nvPr>
        </p:nvSpPr>
        <p:spPr>
          <a:xfrm>
            <a:off x="6208904" y="2102215"/>
            <a:ext cx="1984500" cy="35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First Time Usage</a:t>
            </a:r>
            <a:endParaRPr/>
          </a:p>
        </p:txBody>
      </p:sp>
      <p:sp>
        <p:nvSpPr>
          <p:cNvPr id="1994" name="Google Shape;1994;p39"/>
          <p:cNvSpPr txBox="1"/>
          <p:nvPr>
            <p:ph idx="5" type="subTitle"/>
          </p:nvPr>
        </p:nvSpPr>
        <p:spPr>
          <a:xfrm>
            <a:off x="6089501" y="2580088"/>
            <a:ext cx="2223300" cy="116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first time using Flutter and Android Studio, we had issues with installation, also general code bugs</a:t>
            </a:r>
            <a:endParaRPr>
              <a:latin typeface="Barlow Semi Condensed"/>
              <a:ea typeface="Barlow Semi Condensed"/>
              <a:cs typeface="Barlow Semi Condensed"/>
              <a:sym typeface="Barlow Semi Condensed"/>
            </a:endParaRPr>
          </a:p>
        </p:txBody>
      </p:sp>
      <p:sp>
        <p:nvSpPr>
          <p:cNvPr id="1995" name="Google Shape;1995;p39"/>
          <p:cNvSpPr txBox="1"/>
          <p:nvPr/>
        </p:nvSpPr>
        <p:spPr>
          <a:xfrm>
            <a:off x="6599500" y="1228799"/>
            <a:ext cx="1203300" cy="1025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9" name="Shape 1999"/>
        <p:cNvGrpSpPr/>
        <p:nvPr/>
      </p:nvGrpSpPr>
      <p:grpSpPr>
        <a:xfrm>
          <a:off x="0" y="0"/>
          <a:ext cx="0" cy="0"/>
          <a:chOff x="0" y="0"/>
          <a:chExt cx="0" cy="0"/>
        </a:xfrm>
      </p:grpSpPr>
      <p:sp>
        <p:nvSpPr>
          <p:cNvPr id="2000" name="Google Shape;2000;p40"/>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Solutions</a:t>
            </a:r>
            <a:endParaRPr/>
          </a:p>
        </p:txBody>
      </p:sp>
      <p:sp>
        <p:nvSpPr>
          <p:cNvPr id="2001" name="Google Shape;2001;p40"/>
          <p:cNvSpPr txBox="1"/>
          <p:nvPr>
            <p:ph idx="1" type="subTitle"/>
          </p:nvPr>
        </p:nvSpPr>
        <p:spPr>
          <a:xfrm>
            <a:off x="1114515" y="2098136"/>
            <a:ext cx="19452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Git</a:t>
            </a:r>
            <a:endParaRPr/>
          </a:p>
        </p:txBody>
      </p:sp>
      <p:sp>
        <p:nvSpPr>
          <p:cNvPr id="2002" name="Google Shape;2002;p40"/>
          <p:cNvSpPr txBox="1"/>
          <p:nvPr>
            <p:ph idx="5" type="subTitle"/>
          </p:nvPr>
        </p:nvSpPr>
        <p:spPr>
          <a:xfrm>
            <a:off x="1114525" y="2585300"/>
            <a:ext cx="1945200" cy="9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After lots of troubleshooting, we created an effective and organized repository!</a:t>
            </a:r>
            <a:endParaRPr>
              <a:latin typeface="Barlow Semi Condensed"/>
              <a:ea typeface="Barlow Semi Condensed"/>
              <a:cs typeface="Barlow Semi Condensed"/>
              <a:sym typeface="Barlow Semi Condensed"/>
            </a:endParaRPr>
          </a:p>
        </p:txBody>
      </p:sp>
      <p:sp>
        <p:nvSpPr>
          <p:cNvPr id="2003" name="Google Shape;2003;p40"/>
          <p:cNvSpPr txBox="1"/>
          <p:nvPr>
            <p:ph idx="2" type="subTitle"/>
          </p:nvPr>
        </p:nvSpPr>
        <p:spPr>
          <a:xfrm>
            <a:off x="3600250" y="2098124"/>
            <a:ext cx="19476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API Usage</a:t>
            </a:r>
            <a:endParaRPr/>
          </a:p>
        </p:txBody>
      </p:sp>
      <p:sp>
        <p:nvSpPr>
          <p:cNvPr id="2004" name="Google Shape;2004;p40"/>
          <p:cNvSpPr txBox="1"/>
          <p:nvPr/>
        </p:nvSpPr>
        <p:spPr>
          <a:xfrm>
            <a:off x="1497327" y="1207009"/>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005" name="Google Shape;2005;p40"/>
          <p:cNvSpPr txBox="1"/>
          <p:nvPr/>
        </p:nvSpPr>
        <p:spPr>
          <a:xfrm>
            <a:off x="3984254" y="1206997"/>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
        <p:nvSpPr>
          <p:cNvPr id="2006" name="Google Shape;2006;p40"/>
          <p:cNvSpPr txBox="1"/>
          <p:nvPr>
            <p:ph idx="1" type="subTitle"/>
          </p:nvPr>
        </p:nvSpPr>
        <p:spPr>
          <a:xfrm>
            <a:off x="6207779" y="2107415"/>
            <a:ext cx="1984500" cy="35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First Time Usage</a:t>
            </a:r>
            <a:endParaRPr/>
          </a:p>
        </p:txBody>
      </p:sp>
      <p:sp>
        <p:nvSpPr>
          <p:cNvPr id="2007" name="Google Shape;2007;p40"/>
          <p:cNvSpPr txBox="1"/>
          <p:nvPr>
            <p:ph idx="5" type="subTitle"/>
          </p:nvPr>
        </p:nvSpPr>
        <p:spPr>
          <a:xfrm>
            <a:off x="6088376" y="2585288"/>
            <a:ext cx="2223300" cy="116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After watching many tutorials, and picking up on the Flutter syntax, we managed to create our app despite being new to the software</a:t>
            </a:r>
            <a:endParaRPr>
              <a:latin typeface="Barlow Semi Condensed"/>
              <a:ea typeface="Barlow Semi Condensed"/>
              <a:cs typeface="Barlow Semi Condensed"/>
              <a:sym typeface="Barlow Semi Condensed"/>
            </a:endParaRPr>
          </a:p>
        </p:txBody>
      </p:sp>
      <p:sp>
        <p:nvSpPr>
          <p:cNvPr id="2008" name="Google Shape;2008;p40"/>
          <p:cNvSpPr txBox="1"/>
          <p:nvPr/>
        </p:nvSpPr>
        <p:spPr>
          <a:xfrm>
            <a:off x="6598375" y="1233999"/>
            <a:ext cx="1203300" cy="1025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009" name="Google Shape;2009;p40"/>
          <p:cNvSpPr txBox="1"/>
          <p:nvPr>
            <p:ph idx="5" type="subTitle"/>
          </p:nvPr>
        </p:nvSpPr>
        <p:spPr>
          <a:xfrm>
            <a:off x="3601450" y="2585301"/>
            <a:ext cx="1945200" cy="188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After realizing that the APIs we were looking at were expired, we implemented with Gemini, since it was used for later in the project. Also, using only one API fixed implementation bugs!</a:t>
            </a:r>
            <a:endParaRPr>
              <a:latin typeface="Barlow Semi Condensed"/>
              <a:ea typeface="Barlow Semi Condensed"/>
              <a:cs typeface="Barlow Semi Condensed"/>
              <a:sym typeface="Barlow Semi Condense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3" name="Shape 2013"/>
        <p:cNvGrpSpPr/>
        <p:nvPr/>
      </p:nvGrpSpPr>
      <p:grpSpPr>
        <a:xfrm>
          <a:off x="0" y="0"/>
          <a:ext cx="0" cy="0"/>
          <a:chOff x="0" y="0"/>
          <a:chExt cx="0" cy="0"/>
        </a:xfrm>
      </p:grpSpPr>
      <p:sp>
        <p:nvSpPr>
          <p:cNvPr id="2014" name="Google Shape;2014;p41"/>
          <p:cNvSpPr txBox="1"/>
          <p:nvPr>
            <p:ph type="title"/>
          </p:nvPr>
        </p:nvSpPr>
        <p:spPr>
          <a:xfrm>
            <a:off x="2971800" y="2554611"/>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Live Demo!</a:t>
            </a:r>
            <a:endParaRPr sz="4700"/>
          </a:p>
        </p:txBody>
      </p:sp>
      <p:sp>
        <p:nvSpPr>
          <p:cNvPr id="2015" name="Google Shape;2015;p41"/>
          <p:cNvSpPr txBox="1"/>
          <p:nvPr>
            <p:ph idx="2" type="title"/>
          </p:nvPr>
        </p:nvSpPr>
        <p:spPr>
          <a:xfrm>
            <a:off x="2971800" y="143983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3DBC58"/>
      </a:accent1>
      <a:accent2>
        <a:srgbClr val="98D2AA"/>
      </a:accent2>
      <a:accent3>
        <a:srgbClr val="CFF7CE"/>
      </a:accent3>
      <a:accent4>
        <a:srgbClr val="BEBEBE"/>
      </a:accent4>
      <a:accent5>
        <a:srgbClr val="0F4A36"/>
      </a:accent5>
      <a:accent6>
        <a:srgbClr val="9E9E9E"/>
      </a:accent6>
      <a:hlink>
        <a:srgbClr val="3DBC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